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9" r:id="rId3"/>
    <p:sldId id="260" r:id="rId4"/>
    <p:sldId id="261" r:id="rId5"/>
    <p:sldId id="256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2B8"/>
    <a:srgbClr val="8FAADC"/>
    <a:srgbClr val="8E8E8E"/>
    <a:srgbClr val="217346"/>
    <a:srgbClr val="ABD190"/>
    <a:srgbClr val="F2E600"/>
    <a:srgbClr val="FFFF00"/>
    <a:srgbClr val="4EA72E"/>
    <a:srgbClr val="3B7C2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04A9E-F80D-47A3-9ABE-4E375F8C7A58}" type="datetimeFigureOut">
              <a:rPr lang="fr-CA" smtClean="0"/>
              <a:t>2025-03-11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904C2-9749-44BA-8BF9-82B317B53FD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6166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0802D-0EDF-E09D-32E5-7A59EB22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232EAB-9E0F-BB17-6BAA-AEB81AF5F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FCE59A-0A6B-5204-A743-2504147B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2025-03-11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644162-9EA5-E41C-D072-2D09BEEB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66B074-E2B2-FD67-F700-44B827B6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655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14C77D-9A3D-6375-FF8E-39C1BE28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4E5286-9EA4-51C3-EB3D-BEB116C46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C5EE42-8B3A-625E-817F-4A86970E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2025-03-11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219326-8409-418F-3831-359858ED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034370-2484-B658-AA53-693A1B04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683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5B77FA4-B048-61BA-B2A4-0B1E3EC57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40A7AC-B11F-9544-AA34-1A52655F9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8367EA-188C-9348-C802-47E869C0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2025-03-11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EED085-754C-1D32-AA3C-8EC70C1C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0E5841-CD9C-B3C6-1412-03FC6CD1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54128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5D1C1B-0861-089C-9E8E-4BB1D436B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E1040E-6073-73B8-AE32-2798D3840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0ABE66-AA05-E649-AEBE-6D4C71DA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2025-03-11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9ACE44-82AF-0E64-94B0-EBB1B808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9751F2-EF8B-316F-37EF-FB024761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17220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F7EF44-777C-2702-9FB9-98B8F78C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761CA0-5A80-E3F3-6F5E-3AA6C6D23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6C26EC-DEF9-6E4A-17B8-7439697D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2025-03-11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833718-8AE1-35E8-D806-F540889E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37E35E-8B45-5993-04C6-175E8579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88676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632748-EFF7-F012-D18F-948C2562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1CD6C4-C4BE-380F-4E42-91198D1E4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811059-9304-D330-DD3D-7B1EBC22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2025-03-11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AA600C-B7CE-AC68-E85E-3E323E91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6F407B-1652-E1AF-DE0A-0E02C7F9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2733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AF89F-9A31-C0AC-8881-771EB38C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3B30CF-8ED3-6087-6D43-0D87A12F6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8FE8A1-AB4B-11A1-2F02-6A64E94F3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CA738A-5592-DE28-F681-3555C8B9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2025-03-11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157EF5-E700-A85E-160A-A3F1AA998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024479-3092-8AE9-1D2E-8D11655D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9910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AC60D1-81D1-4B08-FB35-5E612508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DBC29F-0F2C-445E-1541-3B5556BA4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C26E4A-2959-F6C8-4124-048DDADF4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7B90BEC-4DB7-B876-FFE1-91D47EDAC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929BB5-6173-D47A-E67B-C7952339D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BED8FE0-9F4F-770C-242B-C491A5E9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2025-03-11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D4AADE6-3E85-45AA-154E-3FA0790A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21F6499-10F5-568D-7F7A-1AB6B89C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70741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BB58DD-BF37-3867-7843-AFD6235E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9D8A97E-7797-99B8-B3B8-B7450EB57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2025-03-11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58A153-35F8-6474-1167-6DC8A266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D9A149B-1E09-F149-DAC2-C57B73B4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57401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51123BB-02EF-469B-B437-C85B35EE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2025-03-11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D4BF92-8180-1B0A-CB24-1D1DB0B6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04A26E-4BF2-41FE-E731-1097095B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831966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A2FBB1-3D76-BDC3-A0AD-DC285FE2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9F6BA7-11DD-6A85-CAF1-8C10670CF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E67523-CC48-C5F1-4A71-3FDAB3DE4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26557F-484E-949F-4648-804DF152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2025-03-11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4FFA6E-708E-4737-DDAF-15F8A1D3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1FEF82-7C38-AA31-48DB-112FAF04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919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5D6E2-0714-94A7-A601-1936CC3A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0F6784-CB29-31BF-A8B7-49DD5D2D3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EE35DE-7907-4545-047A-2AB16DAE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2025-03-11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4FC476-8013-E5A1-D4E8-F208F840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A06358-4229-8A48-1744-97CDF0DDA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54230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36C41E-2AD4-A864-68A1-B07FD5815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40866F9-5B36-E8B8-D399-576675E01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B429C5-3076-C2DD-8E9C-42EFFA09F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98107A-7F0C-DFDF-866E-AAAB1CDE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2025-03-11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4B4C88-B910-3481-500F-44DAFA7C2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C9BEDB-D4DB-AC9C-5E79-41962C5F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751423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942485-94A8-CC23-ACAB-0376A24A2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5F8A97-E485-7714-367E-9876200AD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D3E624-C0D3-4F0A-82C0-F9D1A4BB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2025-03-11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4F0E41-6B4C-6811-A0AC-E73AD969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9F32E1-1D7B-EDA7-ECE6-D83BB90D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024821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3E9B503-69CC-7AD9-BEC2-D52024619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E18F0F-01F2-8F57-8493-274D22B4C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E277E9-9132-20D5-AA17-8C273F34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2025-03-11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6E6571-3051-0179-8211-887F0E44A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DD3325-2544-0B5F-DA68-1C70A838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945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15676A-F8A4-9163-A905-87F59A7B7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9FFEE8-5228-8E65-6F02-01F74150A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E1B9EB-9A94-C036-514A-3629753A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2025-03-11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45CC81-7F48-B53C-6F76-A5A41B95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1FBCC7-FCF5-116D-3056-34224C6A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695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455C3F-6A6C-6E35-7EF4-F4091DB6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199B72-5FDF-6E77-EEEB-ED21836F8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9C36B5-5DFC-80CB-E96F-7EF2ABDB6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F43767-9303-003D-3E4A-F6F00449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2025-03-11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47F604-6CB1-71CF-AE39-3E5710BF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446B17-4551-9B85-F79D-F74F5751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8539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0C263D-CA41-06CC-A181-598171F99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2EDB11-86EC-95D5-B367-B27E16F6A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1FF496-1388-7216-326F-5755AA291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711BAE7-D36C-B724-4E76-C4F95B7EB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2C3A67-B5DC-43FF-3E6E-F6FA43204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E53C04-9D84-619A-A023-8C6E09FB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2025-03-11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26D8F3-B4D9-FEBA-7ACA-DBBF09D5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EB7EAA-4E04-25A4-3C54-4A0A60F9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99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0E3DD-F528-7A14-F323-836DB4AB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244D07-F560-2B51-AF7E-B15FC317C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2025-03-11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AC8B5B-7286-FF95-033C-E7CDBF45D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7CD7C1-F84B-26C0-8653-4BD7DAB6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640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6E7D82F-CFE7-02C1-DD9A-79862722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2025-03-11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223A4BD-91F4-75AF-901E-F5EE9A62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D2E37D-0AFE-A0A9-BF97-774CA1CE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7185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81E4DB-B64C-9934-04A2-DB6AA34CA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4043AC-FD28-0F1E-6998-AC12C4DBB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6D6678-FDB7-34B8-2E59-472D1BF57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4B2C98-C9A7-C4C7-6B03-0A765C40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2025-03-11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4ECBFA-141C-9936-FB02-04642D1E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1CEA76-2471-CE4A-F5F7-64C211E5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5698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365B9F-54CA-0D04-9C42-A1C2B087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E1756F-393E-99EB-04FC-791F1B976B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BA86B4-B4CD-0AEC-D426-B8F06E99F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94D959-EB53-38CF-CAD4-E206C7DD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2025-03-11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8A6523-4E64-659D-E353-C9D3EDB0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CA5C9C-AD94-76A4-7BB0-F9AFCA22F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4047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F05A134-CA32-49E6-C786-2EAEE41FF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88DC47-F125-CACD-5082-BB629997C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59B6BE-6A73-46AA-89D1-4DD5E1E57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B97C2F-ED53-40B2-8245-274A53568F1F}" type="datetimeFigureOut">
              <a:rPr lang="fr-CA" smtClean="0"/>
              <a:t>2025-03-11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7EF2CE-490E-2EBE-BFC0-E2F7C6DF9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99FDC7-1253-2361-8221-8C4B8B773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1082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87928D5-82CA-F936-185E-C642FCA5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93BADA-27A9-2DE3-24D2-232F425E2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FB6BD0-982F-6D39-7C82-FF97B32E7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A78C3-2C03-4D26-BA08-5201FB292C09}" type="datetimeFigureOut">
              <a:rPr lang="fr-CA" smtClean="0"/>
              <a:t>2025-03-11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5A9617-16C9-273C-FAAE-9E6A1A4BD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9F531F-EFF3-9FCB-A580-28699472F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152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97A0FF87-FEC3-4441-34CA-477C87186BF1}"/>
              </a:ext>
            </a:extLst>
          </p:cNvPr>
          <p:cNvSpPr txBox="1"/>
          <p:nvPr/>
        </p:nvSpPr>
        <p:spPr>
          <a:xfrm>
            <a:off x="2903683" y="216262"/>
            <a:ext cx="56798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8000" b="0" i="0" u="none" strike="noStrike" kern="1200" cap="none" spc="0" normalizeH="0" baseline="0" noProof="0" dirty="0" err="1">
                <a:ln w="285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5B9BD5"/>
                </a:solidFill>
                <a:effectLst/>
                <a:uLnTx/>
                <a:uFillTx/>
                <a:latin typeface="Source Sans Pro Black" panose="020B0803030403020204" pitchFamily="34" charset="0"/>
                <a:ea typeface="Source Sans Pro Black" panose="020B0803030403020204" pitchFamily="34" charset="0"/>
                <a:cs typeface="+mn-cs"/>
              </a:rPr>
              <a:t>Scrutiny</a:t>
            </a:r>
            <a:r>
              <a:rPr kumimoji="0" lang="fr-CA" sz="8000" b="0" i="0" u="none" strike="noStrike" kern="1200" cap="none" spc="0" normalizeH="0" baseline="0" noProof="0" dirty="0">
                <a:ln w="285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5B9BD5"/>
                </a:solidFill>
                <a:effectLst/>
                <a:uLnTx/>
                <a:uFillTx/>
                <a:latin typeface="Source Sans Pro Black" panose="020B0803030403020204" pitchFamily="34" charset="0"/>
                <a:ea typeface="Source Sans Pro Black" panose="020B0803030403020204" pitchFamily="34" charset="0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8000" b="0" i="0" u="none" strike="noStrike" kern="1200" cap="none" spc="0" normalizeH="0" baseline="0" noProof="0" dirty="0">
                <a:ln w="285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5B9BD5"/>
                </a:solidFill>
                <a:effectLst/>
                <a:uLnTx/>
                <a:uFillTx/>
                <a:latin typeface="Source Sans Pro Black" panose="020B0803030403020204" pitchFamily="34" charset="0"/>
                <a:ea typeface="Source Sans Pro Black" panose="020B0803030403020204" pitchFamily="34" charset="0"/>
                <a:cs typeface="+mn-cs"/>
              </a:rPr>
              <a:t>    Debugger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D96BF3DF-42DA-89AA-5949-611D280D2F06}"/>
              </a:ext>
            </a:extLst>
          </p:cNvPr>
          <p:cNvGrpSpPr/>
          <p:nvPr/>
        </p:nvGrpSpPr>
        <p:grpSpPr>
          <a:xfrm>
            <a:off x="425133" y="341535"/>
            <a:ext cx="2304000" cy="2304000"/>
            <a:chOff x="2843868" y="1639394"/>
            <a:chExt cx="2304000" cy="2304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A6265D-5DD1-6836-8905-9A5D9EEE1DA5}"/>
                </a:ext>
              </a:extLst>
            </p:cNvPr>
            <p:cNvSpPr/>
            <p:nvPr/>
          </p:nvSpPr>
          <p:spPr>
            <a:xfrm rot="2700000">
              <a:off x="3481055" y="2751426"/>
              <a:ext cx="1207502" cy="250619"/>
            </a:xfrm>
            <a:prstGeom prst="rect">
              <a:avLst/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9BE0517E-9D35-BB62-BD91-0EE9DAF44653}"/>
                </a:ext>
              </a:extLst>
            </p:cNvPr>
            <p:cNvGrpSpPr/>
            <p:nvPr/>
          </p:nvGrpSpPr>
          <p:grpSpPr>
            <a:xfrm>
              <a:off x="2843868" y="1639394"/>
              <a:ext cx="2304000" cy="2304000"/>
              <a:chOff x="2843868" y="1551963"/>
              <a:chExt cx="2304000" cy="2304000"/>
            </a:xfrm>
          </p:grpSpPr>
          <p:sp>
            <p:nvSpPr>
              <p:cNvPr id="4" name="Rectangle : coins arrondis 3">
                <a:extLst>
                  <a:ext uri="{FF2B5EF4-FFF2-40B4-BE49-F238E27FC236}">
                    <a16:creationId xmlns:a16="http://schemas.microsoft.com/office/drawing/2014/main" id="{C114D9DB-B245-02BE-E734-D5824DD45B31}"/>
                  </a:ext>
                </a:extLst>
              </p:cNvPr>
              <p:cNvSpPr/>
              <p:nvPr/>
            </p:nvSpPr>
            <p:spPr>
              <a:xfrm>
                <a:off x="2843868" y="1551963"/>
                <a:ext cx="2304000" cy="2304000"/>
              </a:xfrm>
              <a:prstGeom prst="roundRect">
                <a:avLst/>
              </a:prstGeom>
              <a:ln w="10160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A" sz="28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lonna MT" panose="04020805060202030203" pitchFamily="82" charset="0"/>
                  <a:ea typeface="+mn-ea"/>
                  <a:cs typeface="+mn-cs"/>
                </a:endParaRPr>
              </a:p>
            </p:txBody>
          </p: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1AD46849-FA58-76AF-42A1-A45F0718BA92}"/>
                  </a:ext>
                </a:extLst>
              </p:cNvPr>
              <p:cNvGrpSpPr/>
              <p:nvPr/>
            </p:nvGrpSpPr>
            <p:grpSpPr>
              <a:xfrm>
                <a:off x="3388587" y="2023187"/>
                <a:ext cx="1221517" cy="1372648"/>
                <a:chOff x="1011860" y="1440096"/>
                <a:chExt cx="1392742" cy="1594070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D106217-AC6E-449F-4A36-AB8508A3BA33}"/>
                    </a:ext>
                  </a:extLst>
                </p:cNvPr>
                <p:cNvSpPr/>
                <p:nvPr/>
              </p:nvSpPr>
              <p:spPr>
                <a:xfrm rot="8100000">
                  <a:off x="1011860" y="1440096"/>
                  <a:ext cx="694974" cy="285751"/>
                </a:xfrm>
                <a:prstGeom prst="rect">
                  <a:avLst/>
                </a:prstGeom>
                <a:solidFill>
                  <a:schemeClr val="bg1"/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2E0E0BC-30BB-60D9-8B90-7DCF60EE2AB6}"/>
                    </a:ext>
                  </a:extLst>
                </p:cNvPr>
                <p:cNvSpPr/>
                <p:nvPr/>
              </p:nvSpPr>
              <p:spPr>
                <a:xfrm rot="2700000">
                  <a:off x="1099899" y="2187416"/>
                  <a:ext cx="1407751" cy="285749"/>
                </a:xfrm>
                <a:prstGeom prst="rect">
                  <a:avLst/>
                </a:prstGeom>
                <a:solidFill>
                  <a:schemeClr val="bg1"/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A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627819C-FFE1-8AC8-1F8D-1BB4CC19BB87}"/>
                    </a:ext>
                  </a:extLst>
                </p:cNvPr>
                <p:cNvSpPr/>
                <p:nvPr/>
              </p:nvSpPr>
              <p:spPr>
                <a:xfrm rot="18900000">
                  <a:off x="1703321" y="2740369"/>
                  <a:ext cx="701281" cy="285750"/>
                </a:xfrm>
                <a:prstGeom prst="rect">
                  <a:avLst/>
                </a:prstGeom>
                <a:solidFill>
                  <a:schemeClr val="bg1"/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9" name="Rectangle : avec coin arrondi et coin rogné en haut 18">
              <a:extLst>
                <a:ext uri="{FF2B5EF4-FFF2-40B4-BE49-F238E27FC236}">
                  <a16:creationId xmlns:a16="http://schemas.microsoft.com/office/drawing/2014/main" id="{20A926BB-D43F-1517-503F-0E3F632F8DBB}"/>
                </a:ext>
              </a:extLst>
            </p:cNvPr>
            <p:cNvSpPr/>
            <p:nvPr/>
          </p:nvSpPr>
          <p:spPr>
            <a:xfrm rot="2700000" flipV="1">
              <a:off x="3352004" y="3322506"/>
              <a:ext cx="853200" cy="252000"/>
            </a:xfrm>
            <a:prstGeom prst="snipRound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 : avec coin arrondi et coin rogné en haut 19">
              <a:extLst>
                <a:ext uri="{FF2B5EF4-FFF2-40B4-BE49-F238E27FC236}">
                  <a16:creationId xmlns:a16="http://schemas.microsoft.com/office/drawing/2014/main" id="{7250AE3E-2126-42CC-D46B-0190AD16A831}"/>
                </a:ext>
              </a:extLst>
            </p:cNvPr>
            <p:cNvSpPr/>
            <p:nvPr/>
          </p:nvSpPr>
          <p:spPr>
            <a:xfrm rot="2700000" flipH="1">
              <a:off x="3785982" y="2016567"/>
              <a:ext cx="853200" cy="252000"/>
            </a:xfrm>
            <a:prstGeom prst="snipRound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513C5E41-96B4-F99E-754B-A6E0B4572B9A}"/>
              </a:ext>
            </a:extLst>
          </p:cNvPr>
          <p:cNvSpPr txBox="1"/>
          <p:nvPr/>
        </p:nvSpPr>
        <p:spPr>
          <a:xfrm>
            <a:off x="2188290" y="4901270"/>
            <a:ext cx="93712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8000" b="0" i="0" u="none" strike="noStrike" kern="1200" cap="none" spc="0" normalizeH="0" baseline="0" noProof="0" dirty="0" err="1">
                <a:ln w="285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5B9BD5"/>
                </a:solidFill>
                <a:effectLst/>
                <a:uLnTx/>
                <a:uFillTx/>
                <a:latin typeface="Source Sans Pro Black" panose="020B0803030403020204" pitchFamily="34" charset="0"/>
                <a:ea typeface="Source Sans Pro Black" panose="020B0803030403020204" pitchFamily="34" charset="0"/>
                <a:cs typeface="+mn-cs"/>
              </a:rPr>
              <a:t>Scrutiny</a:t>
            </a:r>
            <a:r>
              <a:rPr kumimoji="0" lang="fr-CA" sz="8000" b="0" i="0" u="none" strike="noStrike" kern="1200" cap="none" spc="0" normalizeH="0" baseline="0" noProof="0" dirty="0">
                <a:ln w="285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5B9BD5"/>
                </a:solidFill>
                <a:effectLst/>
                <a:uLnTx/>
                <a:uFillTx/>
                <a:latin typeface="Source Sans Pro Black" panose="020B0803030403020204" pitchFamily="34" charset="0"/>
                <a:ea typeface="Source Sans Pro Black" panose="020B0803030403020204" pitchFamily="34" charset="0"/>
                <a:cs typeface="+mn-cs"/>
              </a:rPr>
              <a:t> Debugger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045F391F-3FC1-D62A-4DB1-38998989420B}"/>
              </a:ext>
            </a:extLst>
          </p:cNvPr>
          <p:cNvGrpSpPr/>
          <p:nvPr/>
        </p:nvGrpSpPr>
        <p:grpSpPr>
          <a:xfrm>
            <a:off x="629046" y="4809152"/>
            <a:ext cx="1437398" cy="1437398"/>
            <a:chOff x="2843868" y="1639394"/>
            <a:chExt cx="2304000" cy="2304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6C7FB12-E2D4-FC4F-50B4-31CFCC6EA703}"/>
                </a:ext>
              </a:extLst>
            </p:cNvPr>
            <p:cNvSpPr/>
            <p:nvPr/>
          </p:nvSpPr>
          <p:spPr>
            <a:xfrm rot="2700000">
              <a:off x="3481055" y="2751426"/>
              <a:ext cx="1207502" cy="250619"/>
            </a:xfrm>
            <a:prstGeom prst="rect">
              <a:avLst/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2911296D-79E0-BEED-BF84-19C0839F316E}"/>
                </a:ext>
              </a:extLst>
            </p:cNvPr>
            <p:cNvGrpSpPr/>
            <p:nvPr/>
          </p:nvGrpSpPr>
          <p:grpSpPr>
            <a:xfrm>
              <a:off x="2843868" y="1639394"/>
              <a:ext cx="2304000" cy="2304000"/>
              <a:chOff x="2843868" y="1551963"/>
              <a:chExt cx="2304000" cy="2304000"/>
            </a:xfrm>
          </p:grpSpPr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DBE0DEC9-2906-3446-0AED-ED58093910B9}"/>
                  </a:ext>
                </a:extLst>
              </p:cNvPr>
              <p:cNvSpPr/>
              <p:nvPr/>
            </p:nvSpPr>
            <p:spPr>
              <a:xfrm>
                <a:off x="2843868" y="1551963"/>
                <a:ext cx="2304000" cy="2304000"/>
              </a:xfrm>
              <a:prstGeom prst="roundRect">
                <a:avLst/>
              </a:prstGeom>
              <a:ln w="10160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A" sz="28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lonna MT" panose="04020805060202030203" pitchFamily="82" charset="0"/>
                  <a:ea typeface="+mn-ea"/>
                  <a:cs typeface="+mn-cs"/>
                </a:endParaRPr>
              </a:p>
            </p:txBody>
          </p:sp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B8B7098E-8294-67B2-3440-AD9CD7E6BBF3}"/>
                  </a:ext>
                </a:extLst>
              </p:cNvPr>
              <p:cNvGrpSpPr/>
              <p:nvPr/>
            </p:nvGrpSpPr>
            <p:grpSpPr>
              <a:xfrm>
                <a:off x="3388587" y="2023187"/>
                <a:ext cx="1221517" cy="1372648"/>
                <a:chOff x="1011860" y="1440096"/>
                <a:chExt cx="1392742" cy="1594070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BEC55E4-9FA7-43FB-017D-7835A83F4F80}"/>
                    </a:ext>
                  </a:extLst>
                </p:cNvPr>
                <p:cNvSpPr/>
                <p:nvPr/>
              </p:nvSpPr>
              <p:spPr>
                <a:xfrm rot="8100000">
                  <a:off x="1011860" y="1440096"/>
                  <a:ext cx="694974" cy="285751"/>
                </a:xfrm>
                <a:prstGeom prst="rect">
                  <a:avLst/>
                </a:prstGeom>
                <a:solidFill>
                  <a:schemeClr val="bg1"/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77F323E-0319-3515-079B-9954C4583BF0}"/>
                    </a:ext>
                  </a:extLst>
                </p:cNvPr>
                <p:cNvSpPr/>
                <p:nvPr/>
              </p:nvSpPr>
              <p:spPr>
                <a:xfrm rot="2700000">
                  <a:off x="1099899" y="2187416"/>
                  <a:ext cx="1407751" cy="285749"/>
                </a:xfrm>
                <a:prstGeom prst="rect">
                  <a:avLst/>
                </a:prstGeom>
                <a:solidFill>
                  <a:schemeClr val="bg1"/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A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FB0E8EC-9AAE-0AFF-CB45-F2813BF758D8}"/>
                    </a:ext>
                  </a:extLst>
                </p:cNvPr>
                <p:cNvSpPr/>
                <p:nvPr/>
              </p:nvSpPr>
              <p:spPr>
                <a:xfrm rot="18900000">
                  <a:off x="1703321" y="2740369"/>
                  <a:ext cx="701281" cy="285750"/>
                </a:xfrm>
                <a:prstGeom prst="rect">
                  <a:avLst/>
                </a:prstGeom>
                <a:solidFill>
                  <a:schemeClr val="bg1"/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1" name="Rectangle : avec coin arrondi et coin rogné en haut 10">
              <a:extLst>
                <a:ext uri="{FF2B5EF4-FFF2-40B4-BE49-F238E27FC236}">
                  <a16:creationId xmlns:a16="http://schemas.microsoft.com/office/drawing/2014/main" id="{64C37EA3-D2C6-E02C-D0AD-DC5236AAE09B}"/>
                </a:ext>
              </a:extLst>
            </p:cNvPr>
            <p:cNvSpPr/>
            <p:nvPr/>
          </p:nvSpPr>
          <p:spPr>
            <a:xfrm rot="2700000" flipV="1">
              <a:off x="3352004" y="3322506"/>
              <a:ext cx="853200" cy="252000"/>
            </a:xfrm>
            <a:prstGeom prst="snipRound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 : avec coin arrondi et coin rogné en haut 13">
              <a:extLst>
                <a:ext uri="{FF2B5EF4-FFF2-40B4-BE49-F238E27FC236}">
                  <a16:creationId xmlns:a16="http://schemas.microsoft.com/office/drawing/2014/main" id="{3021C1B7-7B2A-C369-EB26-35755FBD4E8D}"/>
                </a:ext>
              </a:extLst>
            </p:cNvPr>
            <p:cNvSpPr/>
            <p:nvPr/>
          </p:nvSpPr>
          <p:spPr>
            <a:xfrm rot="2700000" flipH="1">
              <a:off x="3785982" y="2016567"/>
              <a:ext cx="853200" cy="252000"/>
            </a:xfrm>
            <a:prstGeom prst="snipRound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358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21E58B0-AE6C-F265-9578-99CB396C5307}"/>
              </a:ext>
            </a:extLst>
          </p:cNvPr>
          <p:cNvSpPr/>
          <p:nvPr/>
        </p:nvSpPr>
        <p:spPr>
          <a:xfrm>
            <a:off x="4724400" y="1356617"/>
            <a:ext cx="2589530" cy="2637534"/>
          </a:xfrm>
          <a:prstGeom prst="roundRect">
            <a:avLst/>
          </a:prstGeom>
          <a:solidFill>
            <a:srgbClr val="8FAADC"/>
          </a:solidFill>
          <a:ln w="136525">
            <a:solidFill>
              <a:srgbClr val="2F528F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144000" bIns="0" rtlCol="0" anchor="ctr"/>
          <a:lstStyle/>
          <a:p>
            <a:pPr algn="ctr"/>
            <a:r>
              <a:rPr lang="fr-CA" sz="22000" dirty="0">
                <a:ln w="114300">
                  <a:solidFill>
                    <a:srgbClr val="2F528F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5565991-4BF6-77B5-354C-37ED22A11C1C}"/>
              </a:ext>
            </a:extLst>
          </p:cNvPr>
          <p:cNvSpPr/>
          <p:nvPr/>
        </p:nvSpPr>
        <p:spPr>
          <a:xfrm>
            <a:off x="8072284" y="1356617"/>
            <a:ext cx="2589530" cy="2637534"/>
          </a:xfrm>
          <a:prstGeom prst="roundRect">
            <a:avLst/>
          </a:prstGeom>
          <a:solidFill>
            <a:srgbClr val="ABD190"/>
          </a:solidFill>
          <a:ln w="136525">
            <a:solidFill>
              <a:srgbClr val="578238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144000" bIns="0" rtlCol="0" anchor="ctr"/>
          <a:lstStyle/>
          <a:p>
            <a:pPr algn="ctr"/>
            <a:r>
              <a:rPr lang="fr-CA" sz="22000" dirty="0">
                <a:ln w="114300">
                  <a:solidFill>
                    <a:srgbClr val="578238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FCEB714-865F-0EC3-4477-A6902591A7D8}"/>
              </a:ext>
            </a:extLst>
          </p:cNvPr>
          <p:cNvSpPr/>
          <p:nvPr/>
        </p:nvSpPr>
        <p:spPr>
          <a:xfrm>
            <a:off x="1376516" y="1356617"/>
            <a:ext cx="2589530" cy="2637534"/>
          </a:xfrm>
          <a:prstGeom prst="roundRect">
            <a:avLst/>
          </a:prstGeom>
          <a:solidFill>
            <a:srgbClr val="EEB386"/>
          </a:solidFill>
          <a:ln w="136525">
            <a:solidFill>
              <a:srgbClr val="BE5E1F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144000" bIns="0" rtlCol="0" anchor="ctr"/>
          <a:lstStyle/>
          <a:p>
            <a:pPr algn="ctr"/>
            <a:r>
              <a:rPr lang="fr-CA" sz="22000" dirty="0">
                <a:ln w="114300">
                  <a:solidFill>
                    <a:srgbClr val="BE5E1F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25234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B78C5-4D5C-EA08-F2AC-E25BDF008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693AD600-3D3C-B300-3883-F05DA28734F3}"/>
              </a:ext>
            </a:extLst>
          </p:cNvPr>
          <p:cNvGrpSpPr/>
          <p:nvPr/>
        </p:nvGrpSpPr>
        <p:grpSpPr>
          <a:xfrm>
            <a:off x="189578" y="207092"/>
            <a:ext cx="2517058" cy="2517058"/>
            <a:chOff x="1455174" y="934065"/>
            <a:chExt cx="4041058" cy="4041058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39586C24-33B4-E1B4-9A29-C63F88BE24B0}"/>
                </a:ext>
              </a:extLst>
            </p:cNvPr>
            <p:cNvSpPr/>
            <p:nvPr/>
          </p:nvSpPr>
          <p:spPr>
            <a:xfrm>
              <a:off x="1455174" y="934065"/>
              <a:ext cx="4041058" cy="4041058"/>
            </a:xfrm>
            <a:prstGeom prst="ellipse">
              <a:avLst/>
            </a:prstGeom>
            <a:solidFill>
              <a:srgbClr val="E32E3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" name="Signe de multiplication 2">
              <a:extLst>
                <a:ext uri="{FF2B5EF4-FFF2-40B4-BE49-F238E27FC236}">
                  <a16:creationId xmlns:a16="http://schemas.microsoft.com/office/drawing/2014/main" id="{1F363322-1CA4-315F-BA6E-52D818A46DBE}"/>
                </a:ext>
              </a:extLst>
            </p:cNvPr>
            <p:cNvSpPr/>
            <p:nvPr/>
          </p:nvSpPr>
          <p:spPr>
            <a:xfrm>
              <a:off x="1455174" y="934065"/>
              <a:ext cx="4041058" cy="4041058"/>
            </a:xfrm>
            <a:prstGeom prst="mathMultiply">
              <a:avLst>
                <a:gd name="adj1" fmla="val 1466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10" name="Signe de multiplication 9">
            <a:extLst>
              <a:ext uri="{FF2B5EF4-FFF2-40B4-BE49-F238E27FC236}">
                <a16:creationId xmlns:a16="http://schemas.microsoft.com/office/drawing/2014/main" id="{E47DB201-CE1F-0830-A5A1-C9418AD0CFF1}"/>
              </a:ext>
            </a:extLst>
          </p:cNvPr>
          <p:cNvSpPr/>
          <p:nvPr/>
        </p:nvSpPr>
        <p:spPr>
          <a:xfrm>
            <a:off x="0" y="4462968"/>
            <a:ext cx="2695575" cy="2695575"/>
          </a:xfrm>
          <a:prstGeom prst="mathMultiply">
            <a:avLst>
              <a:gd name="adj1" fmla="val 6912"/>
            </a:avLst>
          </a:prstGeom>
          <a:solidFill>
            <a:srgbClr val="E32E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C6CC8B6-4818-3643-5D50-63C2BE16A679}"/>
              </a:ext>
            </a:extLst>
          </p:cNvPr>
          <p:cNvSpPr/>
          <p:nvPr/>
        </p:nvSpPr>
        <p:spPr>
          <a:xfrm>
            <a:off x="3104228" y="207092"/>
            <a:ext cx="2517058" cy="2517058"/>
          </a:xfrm>
          <a:prstGeom prst="ellipse">
            <a:avLst/>
          </a:prstGeom>
          <a:solidFill>
            <a:srgbClr val="8FAA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0" b="1" dirty="0">
                <a:ln>
                  <a:solidFill>
                    <a:schemeClr val="tx1"/>
                  </a:solidFill>
                </a:ln>
              </a:rPr>
              <a:t>i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AF3F598-E73C-06EF-6254-C3C9FB59DC96}"/>
              </a:ext>
            </a:extLst>
          </p:cNvPr>
          <p:cNvSpPr/>
          <p:nvPr/>
        </p:nvSpPr>
        <p:spPr>
          <a:xfrm>
            <a:off x="6096000" y="207092"/>
            <a:ext cx="2517058" cy="251705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252000" rIns="252000" rtlCol="0" anchor="ctr"/>
          <a:lstStyle/>
          <a:p>
            <a:pPr algn="ctr"/>
            <a:r>
              <a:rPr lang="en-CA" sz="14000" dirty="0">
                <a:ln w="12700">
                  <a:solidFill>
                    <a:schemeClr val="tx1"/>
                  </a:solidFill>
                </a:ln>
              </a:rPr>
              <a:t>✔️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D061BD51-D96F-AFAB-6693-0AF319BFA7A4}"/>
              </a:ext>
            </a:extLst>
          </p:cNvPr>
          <p:cNvSpPr/>
          <p:nvPr/>
        </p:nvSpPr>
        <p:spPr>
          <a:xfrm>
            <a:off x="8048134" y="4943981"/>
            <a:ext cx="1733550" cy="1733550"/>
          </a:xfrm>
          <a:prstGeom prst="roundRect">
            <a:avLst/>
          </a:prstGeom>
          <a:solidFill>
            <a:srgbClr val="FF0000"/>
          </a:solidFill>
          <a:ln w="139700">
            <a:solidFill>
              <a:srgbClr val="C2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F13F79CC-A472-131E-ED61-76629ED50938}"/>
              </a:ext>
            </a:extLst>
          </p:cNvPr>
          <p:cNvSpPr/>
          <p:nvPr/>
        </p:nvSpPr>
        <p:spPr>
          <a:xfrm>
            <a:off x="5796265" y="4943981"/>
            <a:ext cx="1733550" cy="1733550"/>
          </a:xfrm>
          <a:prstGeom prst="roundRect">
            <a:avLst/>
          </a:prstGeom>
          <a:solidFill>
            <a:srgbClr val="FFFF00"/>
          </a:solidFill>
          <a:ln w="139700">
            <a:solidFill>
              <a:srgbClr val="F2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053EE9B4-3A0A-42CA-F578-0956D8F2FFA6}"/>
              </a:ext>
            </a:extLst>
          </p:cNvPr>
          <p:cNvSpPr/>
          <p:nvPr/>
        </p:nvSpPr>
        <p:spPr>
          <a:xfrm>
            <a:off x="10300003" y="4943981"/>
            <a:ext cx="1733550" cy="1733550"/>
          </a:xfrm>
          <a:prstGeom prst="roundRect">
            <a:avLst/>
          </a:prstGeom>
          <a:solidFill>
            <a:srgbClr val="4EA72E"/>
          </a:solidFill>
          <a:ln w="139700">
            <a:solidFill>
              <a:srgbClr val="3B7C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64284F23-32DC-5DBB-3B68-E78F9EB3CB18}"/>
              </a:ext>
            </a:extLst>
          </p:cNvPr>
          <p:cNvGrpSpPr/>
          <p:nvPr/>
        </p:nvGrpSpPr>
        <p:grpSpPr>
          <a:xfrm>
            <a:off x="8997309" y="200778"/>
            <a:ext cx="2777720" cy="3337506"/>
            <a:chOff x="3472746" y="2876251"/>
            <a:chExt cx="2605387" cy="3130443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12EE8B98-EEF8-CCE5-0D51-D895F540A755}"/>
                </a:ext>
              </a:extLst>
            </p:cNvPr>
            <p:cNvGrpSpPr/>
            <p:nvPr/>
          </p:nvGrpSpPr>
          <p:grpSpPr>
            <a:xfrm>
              <a:off x="3472746" y="2876251"/>
              <a:ext cx="2605387" cy="2605387"/>
              <a:chOff x="3383431" y="2921592"/>
              <a:chExt cx="2424516" cy="2424516"/>
            </a:xfrm>
          </p:grpSpPr>
          <p:pic>
            <p:nvPicPr>
              <p:cNvPr id="27" name="Graphique 26" descr="Avertissement avec un remplissage uni">
                <a:extLst>
                  <a:ext uri="{FF2B5EF4-FFF2-40B4-BE49-F238E27FC236}">
                    <a16:creationId xmlns:a16="http://schemas.microsoft.com/office/drawing/2014/main" id="{7DBC9AD3-EEB1-92A9-8507-1F45E198B2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83431" y="2921592"/>
                <a:ext cx="2424516" cy="2424516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73E535D-6BDD-73EF-A37A-7C2B2DAA8686}"/>
                  </a:ext>
                </a:extLst>
              </p:cNvPr>
              <p:cNvSpPr/>
              <p:nvPr/>
            </p:nvSpPr>
            <p:spPr>
              <a:xfrm>
                <a:off x="4362757" y="3516277"/>
                <a:ext cx="430307" cy="1427704"/>
              </a:xfrm>
              <a:prstGeom prst="rect">
                <a:avLst/>
              </a:prstGeom>
              <a:solidFill>
                <a:srgbClr val="F2E600"/>
              </a:solidFill>
              <a:ln w="3175">
                <a:solidFill>
                  <a:srgbClr val="F2E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9FDF3485-4C8E-3053-AD8B-D4459FA42DC5}"/>
                </a:ext>
              </a:extLst>
            </p:cNvPr>
            <p:cNvSpPr txBox="1"/>
            <p:nvPr/>
          </p:nvSpPr>
          <p:spPr>
            <a:xfrm>
              <a:off x="4295275" y="2959706"/>
              <a:ext cx="960329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85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736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3280F910-11E7-9521-8473-2B65F602B8B6}"/>
              </a:ext>
            </a:extLst>
          </p:cNvPr>
          <p:cNvSpPr/>
          <p:nvPr/>
        </p:nvSpPr>
        <p:spPr>
          <a:xfrm rot="16200000">
            <a:off x="3058440" y="4166506"/>
            <a:ext cx="2640937" cy="1425781"/>
          </a:xfrm>
          <a:prstGeom prst="rightArrow">
            <a:avLst/>
          </a:prstGeom>
          <a:solidFill>
            <a:srgbClr val="8E8E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79E12859-FD5A-6C70-1D34-72AC35F4E375}"/>
              </a:ext>
            </a:extLst>
          </p:cNvPr>
          <p:cNvGrpSpPr/>
          <p:nvPr/>
        </p:nvGrpSpPr>
        <p:grpSpPr>
          <a:xfrm>
            <a:off x="91793" y="8212"/>
            <a:ext cx="3239290" cy="3394191"/>
            <a:chOff x="236002" y="1"/>
            <a:chExt cx="3427047" cy="3590926"/>
          </a:xfrm>
        </p:grpSpPr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D9E835DB-08A3-9D74-F105-96BB5E582AF3}"/>
                </a:ext>
              </a:extLst>
            </p:cNvPr>
            <p:cNvGrpSpPr/>
            <p:nvPr/>
          </p:nvGrpSpPr>
          <p:grpSpPr>
            <a:xfrm>
              <a:off x="236002" y="749340"/>
              <a:ext cx="3427047" cy="2106533"/>
              <a:chOff x="236002" y="749340"/>
              <a:chExt cx="3427047" cy="210653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E7F7327-F315-EFC5-F06F-B9A53D5B8877}"/>
                  </a:ext>
                </a:extLst>
              </p:cNvPr>
              <p:cNvSpPr/>
              <p:nvPr/>
            </p:nvSpPr>
            <p:spPr>
              <a:xfrm>
                <a:off x="236002" y="749340"/>
                <a:ext cx="3427047" cy="21065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 w="155575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E10E66B7-E090-4FEF-12D8-051513D3B4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9985" y="1303217"/>
                <a:ext cx="950380" cy="950380"/>
              </a:xfrm>
              <a:prstGeom prst="line">
                <a:avLst/>
              </a:prstGeom>
              <a:ln w="228600"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CE19F0CC-E8FD-48CA-DA0D-6DAE2182F8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90366" y="1303217"/>
                <a:ext cx="1007289" cy="1183707"/>
              </a:xfrm>
              <a:prstGeom prst="line">
                <a:avLst/>
              </a:prstGeom>
              <a:ln w="228600"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C491D9D8-EFB0-238E-FC13-269C3DFDB1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7655" y="1303217"/>
                <a:ext cx="904853" cy="1183707"/>
              </a:xfrm>
              <a:prstGeom prst="line">
                <a:avLst/>
              </a:prstGeom>
              <a:ln w="228600"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C324B8FF-C21B-CFF2-FD3E-E4D15C3C2B37}"/>
                </a:ext>
              </a:extLst>
            </p:cNvPr>
            <p:cNvGrpSpPr/>
            <p:nvPr/>
          </p:nvGrpSpPr>
          <p:grpSpPr>
            <a:xfrm>
              <a:off x="1404492" y="1"/>
              <a:ext cx="1006681" cy="3590926"/>
              <a:chOff x="1404492" y="1"/>
              <a:chExt cx="1006681" cy="3590926"/>
            </a:xfrm>
          </p:grpSpPr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D88C88DB-03D5-4C12-8AD3-3A19D1026A6B}"/>
                  </a:ext>
                </a:extLst>
              </p:cNvPr>
              <p:cNvSpPr/>
              <p:nvPr/>
            </p:nvSpPr>
            <p:spPr>
              <a:xfrm>
                <a:off x="1744017" y="790512"/>
                <a:ext cx="338202" cy="2024189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" name="Triangle isocèle 26">
                <a:extLst>
                  <a:ext uri="{FF2B5EF4-FFF2-40B4-BE49-F238E27FC236}">
                    <a16:creationId xmlns:a16="http://schemas.microsoft.com/office/drawing/2014/main" id="{D0B9D506-D848-6EF5-52CE-C39F664D48C4}"/>
                  </a:ext>
                </a:extLst>
              </p:cNvPr>
              <p:cNvSpPr/>
              <p:nvPr/>
            </p:nvSpPr>
            <p:spPr>
              <a:xfrm rot="10800000">
                <a:off x="1404494" y="1"/>
                <a:ext cx="1006679" cy="867827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1" name="Triangle isocèle 30">
                <a:extLst>
                  <a:ext uri="{FF2B5EF4-FFF2-40B4-BE49-F238E27FC236}">
                    <a16:creationId xmlns:a16="http://schemas.microsoft.com/office/drawing/2014/main" id="{A421486A-CA17-8A71-6B8A-C3DE338CF71D}"/>
                  </a:ext>
                </a:extLst>
              </p:cNvPr>
              <p:cNvSpPr/>
              <p:nvPr/>
            </p:nvSpPr>
            <p:spPr>
              <a:xfrm>
                <a:off x="1404492" y="2723100"/>
                <a:ext cx="1006679" cy="867827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850C2CAD-454B-F8C2-7268-046E7CA4799C}"/>
              </a:ext>
            </a:extLst>
          </p:cNvPr>
          <p:cNvGrpSpPr/>
          <p:nvPr/>
        </p:nvGrpSpPr>
        <p:grpSpPr>
          <a:xfrm>
            <a:off x="3723061" y="95514"/>
            <a:ext cx="3165885" cy="3237792"/>
            <a:chOff x="261257" y="140364"/>
            <a:chExt cx="6376623" cy="6577272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5FF9DEAD-EEB5-123E-4090-65F80416DF24}"/>
                </a:ext>
              </a:extLst>
            </p:cNvPr>
            <p:cNvGrpSpPr/>
            <p:nvPr/>
          </p:nvGrpSpPr>
          <p:grpSpPr>
            <a:xfrm>
              <a:off x="363824" y="310239"/>
              <a:ext cx="4052088" cy="3163457"/>
              <a:chOff x="2157699" y="895360"/>
              <a:chExt cx="4052088" cy="3163457"/>
            </a:xfrm>
          </p:grpSpPr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FD806755-4480-BC20-30BF-80DBEE0FAE43}"/>
                  </a:ext>
                </a:extLst>
              </p:cNvPr>
              <p:cNvSpPr/>
              <p:nvPr/>
            </p:nvSpPr>
            <p:spPr>
              <a:xfrm>
                <a:off x="2157699" y="895360"/>
                <a:ext cx="2654300" cy="2654300"/>
              </a:xfrm>
              <a:prstGeom prst="ellipse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 w="1936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" name="Rectangle : coins arrondis 49">
                <a:extLst>
                  <a:ext uri="{FF2B5EF4-FFF2-40B4-BE49-F238E27FC236}">
                    <a16:creationId xmlns:a16="http://schemas.microsoft.com/office/drawing/2014/main" id="{C210347A-8238-18B3-F4B6-184362039960}"/>
                  </a:ext>
                </a:extLst>
              </p:cNvPr>
              <p:cNvSpPr/>
              <p:nvPr/>
            </p:nvSpPr>
            <p:spPr>
              <a:xfrm rot="2510416">
                <a:off x="4093958" y="3682645"/>
                <a:ext cx="2115829" cy="376172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20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sp>
          <p:nvSpPr>
            <p:cNvPr id="47" name="Flèche : double flèche verticale 46">
              <a:extLst>
                <a:ext uri="{FF2B5EF4-FFF2-40B4-BE49-F238E27FC236}">
                  <a16:creationId xmlns:a16="http://schemas.microsoft.com/office/drawing/2014/main" id="{5B80C6D0-E71C-95D7-B2AC-4FFD7A0A4BD3}"/>
                </a:ext>
              </a:extLst>
            </p:cNvPr>
            <p:cNvSpPr/>
            <p:nvPr/>
          </p:nvSpPr>
          <p:spPr>
            <a:xfrm>
              <a:off x="5012280" y="140364"/>
              <a:ext cx="1625600" cy="5400000"/>
            </a:xfrm>
            <a:prstGeom prst="upDownArrow">
              <a:avLst>
                <a:gd name="adj1" fmla="val 27586"/>
                <a:gd name="adj2" fmla="val 92241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8" name="Flèche : double flèche verticale 47">
              <a:extLst>
                <a:ext uri="{FF2B5EF4-FFF2-40B4-BE49-F238E27FC236}">
                  <a16:creationId xmlns:a16="http://schemas.microsoft.com/office/drawing/2014/main" id="{AFD88A03-CF86-3672-FC03-47DB6CC662BA}"/>
                </a:ext>
              </a:extLst>
            </p:cNvPr>
            <p:cNvSpPr/>
            <p:nvPr/>
          </p:nvSpPr>
          <p:spPr>
            <a:xfrm rot="16200000">
              <a:off x="2148457" y="3204836"/>
              <a:ext cx="1625600" cy="5400000"/>
            </a:xfrm>
            <a:prstGeom prst="upDownArrow">
              <a:avLst>
                <a:gd name="adj1" fmla="val 27586"/>
                <a:gd name="adj2" fmla="val 92241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31E13435-9DB5-80A0-C9CA-666601DB49B2}"/>
              </a:ext>
            </a:extLst>
          </p:cNvPr>
          <p:cNvGrpSpPr/>
          <p:nvPr/>
        </p:nvGrpSpPr>
        <p:grpSpPr>
          <a:xfrm>
            <a:off x="7468941" y="151175"/>
            <a:ext cx="3690897" cy="3245524"/>
            <a:chOff x="8278846" y="173446"/>
            <a:chExt cx="3723995" cy="3418614"/>
          </a:xfrm>
        </p:grpSpPr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966EAD42-999A-CD36-77E7-F97F285C4B38}"/>
                </a:ext>
              </a:extLst>
            </p:cNvPr>
            <p:cNvGrpSpPr/>
            <p:nvPr/>
          </p:nvGrpSpPr>
          <p:grpSpPr>
            <a:xfrm>
              <a:off x="8469134" y="173446"/>
              <a:ext cx="2119331" cy="1654558"/>
              <a:chOff x="2157699" y="895360"/>
              <a:chExt cx="4052088" cy="3163457"/>
            </a:xfrm>
          </p:grpSpPr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963DEDE3-B30C-6C85-A574-A2EC8B762E06}"/>
                  </a:ext>
                </a:extLst>
              </p:cNvPr>
              <p:cNvSpPr/>
              <p:nvPr/>
            </p:nvSpPr>
            <p:spPr>
              <a:xfrm>
                <a:off x="2157699" y="895360"/>
                <a:ext cx="2654300" cy="2654300"/>
              </a:xfrm>
              <a:prstGeom prst="ellipse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 w="1936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" name="Rectangle : coins arrondis 61">
                <a:extLst>
                  <a:ext uri="{FF2B5EF4-FFF2-40B4-BE49-F238E27FC236}">
                    <a16:creationId xmlns:a16="http://schemas.microsoft.com/office/drawing/2014/main" id="{8347773F-3AC4-F93F-6A67-EB5E230F583C}"/>
                  </a:ext>
                </a:extLst>
              </p:cNvPr>
              <p:cNvSpPr/>
              <p:nvPr/>
            </p:nvSpPr>
            <p:spPr>
              <a:xfrm rot="2510416">
                <a:off x="4093958" y="3682645"/>
                <a:ext cx="2115829" cy="376172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20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4AF3A52D-7A7B-E569-D2CC-170FD5BB3E06}"/>
                </a:ext>
              </a:extLst>
            </p:cNvPr>
            <p:cNvSpPr txBox="1"/>
            <p:nvPr/>
          </p:nvSpPr>
          <p:spPr>
            <a:xfrm>
              <a:off x="8278846" y="2124528"/>
              <a:ext cx="3723995" cy="1467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8600" b="1" dirty="0">
                  <a:solidFill>
                    <a:srgbClr val="262626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100%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8AD8CCA5-FAA3-D3EB-18AB-4380C785EE90}"/>
              </a:ext>
            </a:extLst>
          </p:cNvPr>
          <p:cNvGrpSpPr/>
          <p:nvPr/>
        </p:nvGrpSpPr>
        <p:grpSpPr>
          <a:xfrm>
            <a:off x="76868" y="4163721"/>
            <a:ext cx="3239290" cy="1991123"/>
            <a:chOff x="236002" y="749340"/>
            <a:chExt cx="3427047" cy="2106533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09C6610-A980-C63C-2468-9891309CC22C}"/>
                </a:ext>
              </a:extLst>
            </p:cNvPr>
            <p:cNvSpPr/>
            <p:nvPr/>
          </p:nvSpPr>
          <p:spPr>
            <a:xfrm>
              <a:off x="236002" y="749340"/>
              <a:ext cx="3427047" cy="2106533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155575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45B97AE1-8339-745F-A130-B2D9F9993B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985" y="1303217"/>
              <a:ext cx="950380" cy="950380"/>
            </a:xfrm>
            <a:prstGeom prst="line">
              <a:avLst/>
            </a:prstGeom>
            <a:ln w="228600"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11E492EF-7818-8DD8-96D8-10AF0E7838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90366" y="1303217"/>
              <a:ext cx="1007289" cy="1183707"/>
            </a:xfrm>
            <a:prstGeom prst="line">
              <a:avLst/>
            </a:prstGeom>
            <a:ln w="228600"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B62B2DCA-7DB4-E29E-6851-2C1EBE6090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7655" y="1303217"/>
              <a:ext cx="904853" cy="1183707"/>
            </a:xfrm>
            <a:prstGeom prst="line">
              <a:avLst/>
            </a:prstGeom>
            <a:ln w="228600"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Flèche : droite 86">
            <a:extLst>
              <a:ext uri="{FF2B5EF4-FFF2-40B4-BE49-F238E27FC236}">
                <a16:creationId xmlns:a16="http://schemas.microsoft.com/office/drawing/2014/main" id="{5BF98113-4FDD-F5BF-8BD8-51AA056BEF38}"/>
              </a:ext>
            </a:extLst>
          </p:cNvPr>
          <p:cNvSpPr/>
          <p:nvPr/>
        </p:nvSpPr>
        <p:spPr>
          <a:xfrm>
            <a:off x="4021994" y="5454358"/>
            <a:ext cx="2866952" cy="1308128"/>
          </a:xfrm>
          <a:prstGeom prst="rightArrow">
            <a:avLst/>
          </a:prstGeom>
          <a:solidFill>
            <a:srgbClr val="8E8E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2238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DB5CEE-C74F-1494-2D75-3697DB6251A2}"/>
              </a:ext>
            </a:extLst>
          </p:cNvPr>
          <p:cNvSpPr/>
          <p:nvPr/>
        </p:nvSpPr>
        <p:spPr>
          <a:xfrm>
            <a:off x="4732021" y="3520440"/>
            <a:ext cx="4427220" cy="30708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C815E8BD-2A9F-A520-BA29-3F986EA675E4}"/>
              </a:ext>
            </a:extLst>
          </p:cNvPr>
          <p:cNvGrpSpPr/>
          <p:nvPr/>
        </p:nvGrpSpPr>
        <p:grpSpPr>
          <a:xfrm>
            <a:off x="40141" y="599354"/>
            <a:ext cx="2800102" cy="1681291"/>
            <a:chOff x="40141" y="599354"/>
            <a:chExt cx="2800102" cy="168129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1DD473D6-E79E-198B-5E12-D922C46EAE7C}"/>
                </a:ext>
              </a:extLst>
            </p:cNvPr>
            <p:cNvSpPr/>
            <p:nvPr/>
          </p:nvSpPr>
          <p:spPr>
            <a:xfrm>
              <a:off x="40141" y="599354"/>
              <a:ext cx="2800102" cy="1681291"/>
            </a:xfrm>
            <a:custGeom>
              <a:avLst/>
              <a:gdLst>
                <a:gd name="connsiteX0" fmla="*/ 1886732 w 2800102"/>
                <a:gd name="connsiteY0" fmla="*/ 1345033 h 1681291"/>
                <a:gd name="connsiteX1" fmla="*/ 1914754 w 2800102"/>
                <a:gd name="connsiteY1" fmla="*/ 367783 h 1681291"/>
                <a:gd name="connsiteX2" fmla="*/ 2552243 w 2800102"/>
                <a:gd name="connsiteY2" fmla="*/ 879175 h 1681291"/>
                <a:gd name="connsiteX3" fmla="*/ 1886732 w 2800102"/>
                <a:gd name="connsiteY3" fmla="*/ 1345033 h 1681291"/>
                <a:gd name="connsiteX4" fmla="*/ 510175 w 2800102"/>
                <a:gd name="connsiteY4" fmla="*/ 623479 h 1681291"/>
                <a:gd name="connsiteX5" fmla="*/ 881460 w 2800102"/>
                <a:gd name="connsiteY5" fmla="*/ 371285 h 1681291"/>
                <a:gd name="connsiteX6" fmla="*/ 912984 w 2800102"/>
                <a:gd name="connsiteY6" fmla="*/ 1345033 h 1681291"/>
                <a:gd name="connsiteX7" fmla="*/ 247473 w 2800102"/>
                <a:gd name="connsiteY7" fmla="*/ 879175 h 1681291"/>
                <a:gd name="connsiteX8" fmla="*/ 510175 w 2800102"/>
                <a:gd name="connsiteY8" fmla="*/ 623479 h 1681291"/>
                <a:gd name="connsiteX9" fmla="*/ 510175 w 2800102"/>
                <a:gd name="connsiteY9" fmla="*/ 623479 h 1681291"/>
                <a:gd name="connsiteX10" fmla="*/ 1399858 w 2800102"/>
                <a:gd name="connsiteY10" fmla="*/ 1401076 h 1681291"/>
                <a:gd name="connsiteX11" fmla="*/ 839428 w 2800102"/>
                <a:gd name="connsiteY11" fmla="*/ 840646 h 1681291"/>
                <a:gd name="connsiteX12" fmla="*/ 1399858 w 2800102"/>
                <a:gd name="connsiteY12" fmla="*/ 280215 h 1681291"/>
                <a:gd name="connsiteX13" fmla="*/ 1960289 w 2800102"/>
                <a:gd name="connsiteY13" fmla="*/ 840646 h 1681291"/>
                <a:gd name="connsiteX14" fmla="*/ 1399858 w 2800102"/>
                <a:gd name="connsiteY14" fmla="*/ 1401076 h 1681291"/>
                <a:gd name="connsiteX15" fmla="*/ 2762405 w 2800102"/>
                <a:gd name="connsiteY15" fmla="*/ 781100 h 1681291"/>
                <a:gd name="connsiteX16" fmla="*/ 1399858 w 2800102"/>
                <a:gd name="connsiteY16" fmla="*/ 0 h 1681291"/>
                <a:gd name="connsiteX17" fmla="*/ 37311 w 2800102"/>
                <a:gd name="connsiteY17" fmla="*/ 781100 h 1681291"/>
                <a:gd name="connsiteX18" fmla="*/ 44317 w 2800102"/>
                <a:gd name="connsiteY18" fmla="*/ 991261 h 1681291"/>
                <a:gd name="connsiteX19" fmla="*/ 1399858 w 2800102"/>
                <a:gd name="connsiteY19" fmla="*/ 1681292 h 1681291"/>
                <a:gd name="connsiteX20" fmla="*/ 2758902 w 2800102"/>
                <a:gd name="connsiteY20" fmla="*/ 991261 h 1681291"/>
                <a:gd name="connsiteX21" fmla="*/ 2762405 w 2800102"/>
                <a:gd name="connsiteY21" fmla="*/ 781100 h 168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00102" h="1681291">
                  <a:moveTo>
                    <a:pt x="1886732" y="1345033"/>
                  </a:moveTo>
                  <a:cubicBezTo>
                    <a:pt x="2159942" y="1082332"/>
                    <a:pt x="2173953" y="647998"/>
                    <a:pt x="1914754" y="367783"/>
                  </a:cubicBezTo>
                  <a:cubicBezTo>
                    <a:pt x="2191466" y="511393"/>
                    <a:pt x="2419141" y="732062"/>
                    <a:pt x="2552243" y="879175"/>
                  </a:cubicBezTo>
                  <a:cubicBezTo>
                    <a:pt x="2412136" y="1015780"/>
                    <a:pt x="2173953" y="1218936"/>
                    <a:pt x="1886732" y="1345033"/>
                  </a:cubicBezTo>
                  <a:close/>
                  <a:moveTo>
                    <a:pt x="510175" y="623479"/>
                  </a:moveTo>
                  <a:cubicBezTo>
                    <a:pt x="625763" y="525404"/>
                    <a:pt x="748358" y="441339"/>
                    <a:pt x="881460" y="371285"/>
                  </a:cubicBezTo>
                  <a:cubicBezTo>
                    <a:pt x="625763" y="651500"/>
                    <a:pt x="639774" y="1082332"/>
                    <a:pt x="912984" y="1345033"/>
                  </a:cubicBezTo>
                  <a:cubicBezTo>
                    <a:pt x="625763" y="1218936"/>
                    <a:pt x="384078" y="1015780"/>
                    <a:pt x="247473" y="879175"/>
                  </a:cubicBezTo>
                  <a:cubicBezTo>
                    <a:pt x="328035" y="788105"/>
                    <a:pt x="415602" y="704041"/>
                    <a:pt x="510175" y="623479"/>
                  </a:cubicBezTo>
                  <a:lnTo>
                    <a:pt x="510175" y="623479"/>
                  </a:lnTo>
                  <a:close/>
                  <a:moveTo>
                    <a:pt x="1399858" y="1401076"/>
                  </a:moveTo>
                  <a:cubicBezTo>
                    <a:pt x="1091621" y="1401076"/>
                    <a:pt x="839428" y="1148883"/>
                    <a:pt x="839428" y="840646"/>
                  </a:cubicBezTo>
                  <a:cubicBezTo>
                    <a:pt x="839428" y="532409"/>
                    <a:pt x="1091621" y="280215"/>
                    <a:pt x="1399858" y="280215"/>
                  </a:cubicBezTo>
                  <a:cubicBezTo>
                    <a:pt x="1708095" y="280215"/>
                    <a:pt x="1960289" y="532409"/>
                    <a:pt x="1960289" y="840646"/>
                  </a:cubicBezTo>
                  <a:cubicBezTo>
                    <a:pt x="1960289" y="1148883"/>
                    <a:pt x="1708095" y="1401076"/>
                    <a:pt x="1399858" y="1401076"/>
                  </a:cubicBezTo>
                  <a:close/>
                  <a:moveTo>
                    <a:pt x="2762405" y="781100"/>
                  </a:moveTo>
                  <a:cubicBezTo>
                    <a:pt x="2559249" y="542917"/>
                    <a:pt x="2026840" y="0"/>
                    <a:pt x="1399858" y="0"/>
                  </a:cubicBezTo>
                  <a:cubicBezTo>
                    <a:pt x="772876" y="0"/>
                    <a:pt x="240467" y="542917"/>
                    <a:pt x="37311" y="781100"/>
                  </a:cubicBezTo>
                  <a:cubicBezTo>
                    <a:pt x="-15229" y="844148"/>
                    <a:pt x="-11726" y="931716"/>
                    <a:pt x="44317" y="991261"/>
                  </a:cubicBezTo>
                  <a:cubicBezTo>
                    <a:pt x="250976" y="1208428"/>
                    <a:pt x="779882" y="1681292"/>
                    <a:pt x="1399858" y="1681292"/>
                  </a:cubicBezTo>
                  <a:cubicBezTo>
                    <a:pt x="2019834" y="1681292"/>
                    <a:pt x="2548741" y="1208428"/>
                    <a:pt x="2758902" y="991261"/>
                  </a:cubicBezTo>
                  <a:cubicBezTo>
                    <a:pt x="2811443" y="935218"/>
                    <a:pt x="2814945" y="844148"/>
                    <a:pt x="2762405" y="781100"/>
                  </a:cubicBezTo>
                  <a:close/>
                </a:path>
              </a:pathLst>
            </a:custGeom>
            <a:solidFill>
              <a:srgbClr val="000000"/>
            </a:solidFill>
            <a:ln w="35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A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5504EC67-AC47-A51F-6793-5E02D41D8E21}"/>
                </a:ext>
              </a:extLst>
            </p:cNvPr>
            <p:cNvSpPr/>
            <p:nvPr/>
          </p:nvSpPr>
          <p:spPr>
            <a:xfrm>
              <a:off x="1089730" y="1089731"/>
              <a:ext cx="700538" cy="700538"/>
            </a:xfrm>
            <a:custGeom>
              <a:avLst/>
              <a:gdLst>
                <a:gd name="connsiteX0" fmla="*/ 700538 w 700538"/>
                <a:gd name="connsiteY0" fmla="*/ 350269 h 700538"/>
                <a:gd name="connsiteX1" fmla="*/ 350269 w 700538"/>
                <a:gd name="connsiteY1" fmla="*/ 700538 h 700538"/>
                <a:gd name="connsiteX2" fmla="*/ 0 w 700538"/>
                <a:gd name="connsiteY2" fmla="*/ 350269 h 700538"/>
                <a:gd name="connsiteX3" fmla="*/ 350269 w 700538"/>
                <a:gd name="connsiteY3" fmla="*/ 0 h 700538"/>
                <a:gd name="connsiteX4" fmla="*/ 700538 w 700538"/>
                <a:gd name="connsiteY4" fmla="*/ 350269 h 70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538" h="700538">
                  <a:moveTo>
                    <a:pt x="700538" y="350269"/>
                  </a:moveTo>
                  <a:cubicBezTo>
                    <a:pt x="700538" y="543717"/>
                    <a:pt x="543717" y="700538"/>
                    <a:pt x="350269" y="700538"/>
                  </a:cubicBezTo>
                  <a:cubicBezTo>
                    <a:pt x="156821" y="700538"/>
                    <a:pt x="0" y="543717"/>
                    <a:pt x="0" y="350269"/>
                  </a:cubicBezTo>
                  <a:cubicBezTo>
                    <a:pt x="0" y="156821"/>
                    <a:pt x="156821" y="0"/>
                    <a:pt x="350269" y="0"/>
                  </a:cubicBezTo>
                  <a:cubicBezTo>
                    <a:pt x="543717" y="0"/>
                    <a:pt x="700538" y="156821"/>
                    <a:pt x="700538" y="350269"/>
                  </a:cubicBezTo>
                  <a:close/>
                </a:path>
              </a:pathLst>
            </a:custGeom>
            <a:solidFill>
              <a:srgbClr val="000000"/>
            </a:solidFill>
            <a:ln w="35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A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7B83BBC-CF32-5CD2-7BE0-8C8D576D6F3B}"/>
              </a:ext>
            </a:extLst>
          </p:cNvPr>
          <p:cNvGrpSpPr/>
          <p:nvPr/>
        </p:nvGrpSpPr>
        <p:grpSpPr>
          <a:xfrm>
            <a:off x="3161433" y="-159678"/>
            <a:ext cx="2800102" cy="3214760"/>
            <a:chOff x="3161433" y="-159678"/>
            <a:chExt cx="2800102" cy="3214760"/>
          </a:xfrm>
        </p:grpSpPr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28FB5C88-E215-0B79-70EE-13814AE1CE2B}"/>
                </a:ext>
              </a:extLst>
            </p:cNvPr>
            <p:cNvSpPr/>
            <p:nvPr/>
          </p:nvSpPr>
          <p:spPr>
            <a:xfrm>
              <a:off x="3161433" y="599354"/>
              <a:ext cx="2800102" cy="1681291"/>
            </a:xfrm>
            <a:custGeom>
              <a:avLst/>
              <a:gdLst>
                <a:gd name="connsiteX0" fmla="*/ 1886732 w 2800102"/>
                <a:gd name="connsiteY0" fmla="*/ 1345033 h 1681291"/>
                <a:gd name="connsiteX1" fmla="*/ 1914754 w 2800102"/>
                <a:gd name="connsiteY1" fmla="*/ 367783 h 1681291"/>
                <a:gd name="connsiteX2" fmla="*/ 2552243 w 2800102"/>
                <a:gd name="connsiteY2" fmla="*/ 879175 h 1681291"/>
                <a:gd name="connsiteX3" fmla="*/ 1886732 w 2800102"/>
                <a:gd name="connsiteY3" fmla="*/ 1345033 h 1681291"/>
                <a:gd name="connsiteX4" fmla="*/ 510175 w 2800102"/>
                <a:gd name="connsiteY4" fmla="*/ 623479 h 1681291"/>
                <a:gd name="connsiteX5" fmla="*/ 881460 w 2800102"/>
                <a:gd name="connsiteY5" fmla="*/ 371285 h 1681291"/>
                <a:gd name="connsiteX6" fmla="*/ 912984 w 2800102"/>
                <a:gd name="connsiteY6" fmla="*/ 1345033 h 1681291"/>
                <a:gd name="connsiteX7" fmla="*/ 247473 w 2800102"/>
                <a:gd name="connsiteY7" fmla="*/ 879175 h 1681291"/>
                <a:gd name="connsiteX8" fmla="*/ 510175 w 2800102"/>
                <a:gd name="connsiteY8" fmla="*/ 623479 h 1681291"/>
                <a:gd name="connsiteX9" fmla="*/ 510175 w 2800102"/>
                <a:gd name="connsiteY9" fmla="*/ 623479 h 1681291"/>
                <a:gd name="connsiteX10" fmla="*/ 1399858 w 2800102"/>
                <a:gd name="connsiteY10" fmla="*/ 1401076 h 1681291"/>
                <a:gd name="connsiteX11" fmla="*/ 839428 w 2800102"/>
                <a:gd name="connsiteY11" fmla="*/ 840646 h 1681291"/>
                <a:gd name="connsiteX12" fmla="*/ 1399858 w 2800102"/>
                <a:gd name="connsiteY12" fmla="*/ 280215 h 1681291"/>
                <a:gd name="connsiteX13" fmla="*/ 1960289 w 2800102"/>
                <a:gd name="connsiteY13" fmla="*/ 840646 h 1681291"/>
                <a:gd name="connsiteX14" fmla="*/ 1399858 w 2800102"/>
                <a:gd name="connsiteY14" fmla="*/ 1401076 h 1681291"/>
                <a:gd name="connsiteX15" fmla="*/ 2762405 w 2800102"/>
                <a:gd name="connsiteY15" fmla="*/ 781100 h 1681291"/>
                <a:gd name="connsiteX16" fmla="*/ 1399858 w 2800102"/>
                <a:gd name="connsiteY16" fmla="*/ 0 h 1681291"/>
                <a:gd name="connsiteX17" fmla="*/ 37311 w 2800102"/>
                <a:gd name="connsiteY17" fmla="*/ 781100 h 1681291"/>
                <a:gd name="connsiteX18" fmla="*/ 44317 w 2800102"/>
                <a:gd name="connsiteY18" fmla="*/ 991261 h 1681291"/>
                <a:gd name="connsiteX19" fmla="*/ 1399858 w 2800102"/>
                <a:gd name="connsiteY19" fmla="*/ 1681292 h 1681291"/>
                <a:gd name="connsiteX20" fmla="*/ 2758902 w 2800102"/>
                <a:gd name="connsiteY20" fmla="*/ 991261 h 1681291"/>
                <a:gd name="connsiteX21" fmla="*/ 2762405 w 2800102"/>
                <a:gd name="connsiteY21" fmla="*/ 781100 h 168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00102" h="1681291">
                  <a:moveTo>
                    <a:pt x="1886732" y="1345033"/>
                  </a:moveTo>
                  <a:cubicBezTo>
                    <a:pt x="2159942" y="1082332"/>
                    <a:pt x="2173953" y="647998"/>
                    <a:pt x="1914754" y="367783"/>
                  </a:cubicBezTo>
                  <a:cubicBezTo>
                    <a:pt x="2191466" y="511393"/>
                    <a:pt x="2419141" y="732062"/>
                    <a:pt x="2552243" y="879175"/>
                  </a:cubicBezTo>
                  <a:cubicBezTo>
                    <a:pt x="2412136" y="1015780"/>
                    <a:pt x="2173953" y="1218936"/>
                    <a:pt x="1886732" y="1345033"/>
                  </a:cubicBezTo>
                  <a:close/>
                  <a:moveTo>
                    <a:pt x="510175" y="623479"/>
                  </a:moveTo>
                  <a:cubicBezTo>
                    <a:pt x="625763" y="525404"/>
                    <a:pt x="748358" y="441339"/>
                    <a:pt x="881460" y="371285"/>
                  </a:cubicBezTo>
                  <a:cubicBezTo>
                    <a:pt x="625763" y="651500"/>
                    <a:pt x="639774" y="1082332"/>
                    <a:pt x="912984" y="1345033"/>
                  </a:cubicBezTo>
                  <a:cubicBezTo>
                    <a:pt x="625763" y="1218936"/>
                    <a:pt x="384078" y="1015780"/>
                    <a:pt x="247473" y="879175"/>
                  </a:cubicBezTo>
                  <a:cubicBezTo>
                    <a:pt x="328035" y="788105"/>
                    <a:pt x="415602" y="704041"/>
                    <a:pt x="510175" y="623479"/>
                  </a:cubicBezTo>
                  <a:lnTo>
                    <a:pt x="510175" y="623479"/>
                  </a:lnTo>
                  <a:close/>
                  <a:moveTo>
                    <a:pt x="1399858" y="1401076"/>
                  </a:moveTo>
                  <a:cubicBezTo>
                    <a:pt x="1091621" y="1401076"/>
                    <a:pt x="839428" y="1148883"/>
                    <a:pt x="839428" y="840646"/>
                  </a:cubicBezTo>
                  <a:cubicBezTo>
                    <a:pt x="839428" y="532409"/>
                    <a:pt x="1091621" y="280215"/>
                    <a:pt x="1399858" y="280215"/>
                  </a:cubicBezTo>
                  <a:cubicBezTo>
                    <a:pt x="1708095" y="280215"/>
                    <a:pt x="1960289" y="532409"/>
                    <a:pt x="1960289" y="840646"/>
                  </a:cubicBezTo>
                  <a:cubicBezTo>
                    <a:pt x="1960289" y="1148883"/>
                    <a:pt x="1708095" y="1401076"/>
                    <a:pt x="1399858" y="1401076"/>
                  </a:cubicBezTo>
                  <a:close/>
                  <a:moveTo>
                    <a:pt x="2762405" y="781100"/>
                  </a:moveTo>
                  <a:cubicBezTo>
                    <a:pt x="2559249" y="542917"/>
                    <a:pt x="2026840" y="0"/>
                    <a:pt x="1399858" y="0"/>
                  </a:cubicBezTo>
                  <a:cubicBezTo>
                    <a:pt x="772876" y="0"/>
                    <a:pt x="240467" y="542917"/>
                    <a:pt x="37311" y="781100"/>
                  </a:cubicBezTo>
                  <a:cubicBezTo>
                    <a:pt x="-15229" y="844148"/>
                    <a:pt x="-11726" y="931716"/>
                    <a:pt x="44317" y="991261"/>
                  </a:cubicBezTo>
                  <a:cubicBezTo>
                    <a:pt x="250976" y="1208428"/>
                    <a:pt x="779882" y="1681292"/>
                    <a:pt x="1399858" y="1681292"/>
                  </a:cubicBezTo>
                  <a:cubicBezTo>
                    <a:pt x="2019834" y="1681292"/>
                    <a:pt x="2548741" y="1208428"/>
                    <a:pt x="2758902" y="991261"/>
                  </a:cubicBezTo>
                  <a:cubicBezTo>
                    <a:pt x="2811443" y="935218"/>
                    <a:pt x="2814945" y="844148"/>
                    <a:pt x="2762405" y="781100"/>
                  </a:cubicBezTo>
                  <a:close/>
                </a:path>
              </a:pathLst>
            </a:custGeom>
            <a:solidFill>
              <a:srgbClr val="000000"/>
            </a:solidFill>
            <a:ln w="35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A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DFE4EC93-DBBC-0494-818E-B74405653A3E}"/>
                </a:ext>
              </a:extLst>
            </p:cNvPr>
            <p:cNvSpPr/>
            <p:nvPr/>
          </p:nvSpPr>
          <p:spPr>
            <a:xfrm>
              <a:off x="4211022" y="1089731"/>
              <a:ext cx="700538" cy="700538"/>
            </a:xfrm>
            <a:custGeom>
              <a:avLst/>
              <a:gdLst>
                <a:gd name="connsiteX0" fmla="*/ 700538 w 700538"/>
                <a:gd name="connsiteY0" fmla="*/ 350269 h 700538"/>
                <a:gd name="connsiteX1" fmla="*/ 350269 w 700538"/>
                <a:gd name="connsiteY1" fmla="*/ 700538 h 700538"/>
                <a:gd name="connsiteX2" fmla="*/ 0 w 700538"/>
                <a:gd name="connsiteY2" fmla="*/ 350269 h 700538"/>
                <a:gd name="connsiteX3" fmla="*/ 350269 w 700538"/>
                <a:gd name="connsiteY3" fmla="*/ 0 h 700538"/>
                <a:gd name="connsiteX4" fmla="*/ 700538 w 700538"/>
                <a:gd name="connsiteY4" fmla="*/ 350269 h 70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538" h="700538">
                  <a:moveTo>
                    <a:pt x="700538" y="350269"/>
                  </a:moveTo>
                  <a:cubicBezTo>
                    <a:pt x="700538" y="543717"/>
                    <a:pt x="543717" y="700538"/>
                    <a:pt x="350269" y="700538"/>
                  </a:cubicBezTo>
                  <a:cubicBezTo>
                    <a:pt x="156821" y="700538"/>
                    <a:pt x="0" y="543717"/>
                    <a:pt x="0" y="350269"/>
                  </a:cubicBezTo>
                  <a:cubicBezTo>
                    <a:pt x="0" y="156821"/>
                    <a:pt x="156821" y="0"/>
                    <a:pt x="350269" y="0"/>
                  </a:cubicBezTo>
                  <a:cubicBezTo>
                    <a:pt x="543717" y="0"/>
                    <a:pt x="700538" y="156821"/>
                    <a:pt x="700538" y="350269"/>
                  </a:cubicBezTo>
                  <a:close/>
                </a:path>
              </a:pathLst>
            </a:custGeom>
            <a:solidFill>
              <a:srgbClr val="000000"/>
            </a:solidFill>
            <a:ln w="35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A"/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065E7F20-9514-D51B-6B85-7F9D462537F2}"/>
                </a:ext>
              </a:extLst>
            </p:cNvPr>
            <p:cNvSpPr/>
            <p:nvPr/>
          </p:nvSpPr>
          <p:spPr>
            <a:xfrm rot="2148067">
              <a:off x="4399050" y="-159678"/>
              <a:ext cx="313371" cy="3214760"/>
            </a:xfrm>
            <a:prstGeom prst="roundRect">
              <a:avLst/>
            </a:prstGeom>
            <a:solidFill>
              <a:schemeClr val="tx1"/>
            </a:solidFill>
            <a:ln w="1143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pic>
        <p:nvPicPr>
          <p:cNvPr id="25" name="Graphique 24" descr="Image avec un remplissage uni">
            <a:extLst>
              <a:ext uri="{FF2B5EF4-FFF2-40B4-BE49-F238E27FC236}">
                <a16:creationId xmlns:a16="http://schemas.microsoft.com/office/drawing/2014/main" id="{1FB6A532-84C6-9C0B-B58D-C897F76D4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0179" y="-241292"/>
            <a:ext cx="3362583" cy="3362583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0C5317B7-4F11-5658-84E1-CFF5A5C7BC8A}"/>
              </a:ext>
            </a:extLst>
          </p:cNvPr>
          <p:cNvGrpSpPr/>
          <p:nvPr/>
        </p:nvGrpSpPr>
        <p:grpSpPr>
          <a:xfrm>
            <a:off x="567617" y="3883742"/>
            <a:ext cx="2593816" cy="2503700"/>
            <a:chOff x="1661650" y="3480619"/>
            <a:chExt cx="2593816" cy="2503700"/>
          </a:xfrm>
        </p:grpSpPr>
        <p:sp>
          <p:nvSpPr>
            <p:cNvPr id="2" name="Flèche : bas 1">
              <a:extLst>
                <a:ext uri="{FF2B5EF4-FFF2-40B4-BE49-F238E27FC236}">
                  <a16:creationId xmlns:a16="http://schemas.microsoft.com/office/drawing/2014/main" id="{422858D9-5D87-ECC3-D2BF-E22DBF584760}"/>
                </a:ext>
              </a:extLst>
            </p:cNvPr>
            <p:cNvSpPr/>
            <p:nvPr/>
          </p:nvSpPr>
          <p:spPr>
            <a:xfrm>
              <a:off x="2299797" y="3480619"/>
              <a:ext cx="1317523" cy="1969241"/>
            </a:xfrm>
            <a:prstGeom prst="downArrow">
              <a:avLst>
                <a:gd name="adj1" fmla="val 34615"/>
                <a:gd name="adj2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62ED7F-23DF-0070-B95E-F710481BCDE9}"/>
                </a:ext>
              </a:extLst>
            </p:cNvPr>
            <p:cNvSpPr/>
            <p:nvPr/>
          </p:nvSpPr>
          <p:spPr>
            <a:xfrm>
              <a:off x="1661651" y="4672823"/>
              <a:ext cx="397096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D06E0A4-3B5D-611F-D242-FB368937EDE9}"/>
                </a:ext>
              </a:extLst>
            </p:cNvPr>
            <p:cNvSpPr/>
            <p:nvPr/>
          </p:nvSpPr>
          <p:spPr>
            <a:xfrm>
              <a:off x="3858370" y="4672823"/>
              <a:ext cx="397096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3198B2-4107-9798-43FA-CA6F592EB2EC}"/>
                </a:ext>
              </a:extLst>
            </p:cNvPr>
            <p:cNvSpPr/>
            <p:nvPr/>
          </p:nvSpPr>
          <p:spPr>
            <a:xfrm rot="5400000">
              <a:off x="2760010" y="4488863"/>
              <a:ext cx="397096" cy="259381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31CE8F6F-9C94-C98A-8B44-59287BC7DA3F}"/>
              </a:ext>
            </a:extLst>
          </p:cNvPr>
          <p:cNvSpPr/>
          <p:nvPr/>
        </p:nvSpPr>
        <p:spPr>
          <a:xfrm>
            <a:off x="4732021" y="3465534"/>
            <a:ext cx="4427220" cy="3070860"/>
          </a:xfrm>
          <a:prstGeom prst="roundRect">
            <a:avLst>
              <a:gd name="adj" fmla="val 0"/>
            </a:avLst>
          </a:prstGeom>
          <a:noFill/>
          <a:ln w="190500">
            <a:solidFill>
              <a:srgbClr val="8FAADC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E93E2FEA-A730-DEF7-574D-6E5CDEACC351}"/>
              </a:ext>
            </a:extLst>
          </p:cNvPr>
          <p:cNvSpPr/>
          <p:nvPr/>
        </p:nvSpPr>
        <p:spPr>
          <a:xfrm>
            <a:off x="5182596" y="3791592"/>
            <a:ext cx="3526069" cy="1743735"/>
          </a:xfrm>
          <a:prstGeom prst="roundRect">
            <a:avLst/>
          </a:prstGeom>
          <a:solidFill>
            <a:srgbClr val="C9E2B8"/>
          </a:solidFill>
          <a:ln w="76200">
            <a:solidFill>
              <a:schemeClr val="tx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4DCE8C1-97EF-4F94-F089-18B6F59E8847}"/>
              </a:ext>
            </a:extLst>
          </p:cNvPr>
          <p:cNvSpPr/>
          <p:nvPr/>
        </p:nvSpPr>
        <p:spPr>
          <a:xfrm>
            <a:off x="5218302" y="5802132"/>
            <a:ext cx="472909" cy="47290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BA6D0C56-FCDE-5E25-510D-FFA18B2BE0DE}"/>
              </a:ext>
            </a:extLst>
          </p:cNvPr>
          <p:cNvSpPr/>
          <p:nvPr/>
        </p:nvSpPr>
        <p:spPr>
          <a:xfrm>
            <a:off x="6715862" y="5799406"/>
            <a:ext cx="472909" cy="47290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342CC096-E104-8AA7-F1E7-D5C46634BC00}"/>
              </a:ext>
            </a:extLst>
          </p:cNvPr>
          <p:cNvSpPr/>
          <p:nvPr/>
        </p:nvSpPr>
        <p:spPr>
          <a:xfrm>
            <a:off x="8152931" y="5799407"/>
            <a:ext cx="472909" cy="47290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54E60447-18D0-A6F2-4DE5-5D61C0CCA470}"/>
              </a:ext>
            </a:extLst>
          </p:cNvPr>
          <p:cNvSpPr/>
          <p:nvPr/>
        </p:nvSpPr>
        <p:spPr>
          <a:xfrm>
            <a:off x="5218302" y="4029524"/>
            <a:ext cx="3460878" cy="1228276"/>
          </a:xfrm>
          <a:custGeom>
            <a:avLst/>
            <a:gdLst>
              <a:gd name="connsiteX0" fmla="*/ 0 w 3500284"/>
              <a:gd name="connsiteY0" fmla="*/ 1239964 h 1426790"/>
              <a:gd name="connsiteX1" fmla="*/ 668593 w 3500284"/>
              <a:gd name="connsiteY1" fmla="*/ 1100 h 1426790"/>
              <a:gd name="connsiteX2" fmla="*/ 1297858 w 3500284"/>
              <a:gd name="connsiteY2" fmla="*/ 1426777 h 1426790"/>
              <a:gd name="connsiteX3" fmla="*/ 1887793 w 3500284"/>
              <a:gd name="connsiteY3" fmla="*/ 30596 h 1426790"/>
              <a:gd name="connsiteX4" fmla="*/ 2507226 w 3500284"/>
              <a:gd name="connsiteY4" fmla="*/ 1426777 h 1426790"/>
              <a:gd name="connsiteX5" fmla="*/ 2930013 w 3500284"/>
              <a:gd name="connsiteY5" fmla="*/ 60093 h 1426790"/>
              <a:gd name="connsiteX6" fmla="*/ 3500284 w 3500284"/>
              <a:gd name="connsiteY6" fmla="*/ 974493 h 142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0284" h="1426790">
                <a:moveTo>
                  <a:pt x="0" y="1239964"/>
                </a:moveTo>
                <a:cubicBezTo>
                  <a:pt x="226141" y="604964"/>
                  <a:pt x="452283" y="-30035"/>
                  <a:pt x="668593" y="1100"/>
                </a:cubicBezTo>
                <a:cubicBezTo>
                  <a:pt x="884903" y="32235"/>
                  <a:pt x="1094658" y="1421861"/>
                  <a:pt x="1297858" y="1426777"/>
                </a:cubicBezTo>
                <a:cubicBezTo>
                  <a:pt x="1501058" y="1431693"/>
                  <a:pt x="1686232" y="30596"/>
                  <a:pt x="1887793" y="30596"/>
                </a:cubicBezTo>
                <a:cubicBezTo>
                  <a:pt x="2089354" y="30596"/>
                  <a:pt x="2333523" y="1421861"/>
                  <a:pt x="2507226" y="1426777"/>
                </a:cubicBezTo>
                <a:cubicBezTo>
                  <a:pt x="2680929" y="1431693"/>
                  <a:pt x="2764503" y="135474"/>
                  <a:pt x="2930013" y="60093"/>
                </a:cubicBezTo>
                <a:cubicBezTo>
                  <a:pt x="3095523" y="-15288"/>
                  <a:pt x="3351162" y="825370"/>
                  <a:pt x="3500284" y="974493"/>
                </a:cubicBezTo>
              </a:path>
            </a:pathLst>
          </a:custGeom>
          <a:noFill/>
          <a:ln w="127000" cap="rnd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8836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D0C148C-4F3C-1B86-5371-EBC539C3C169}"/>
              </a:ext>
            </a:extLst>
          </p:cNvPr>
          <p:cNvGrpSpPr/>
          <p:nvPr/>
        </p:nvGrpSpPr>
        <p:grpSpPr>
          <a:xfrm>
            <a:off x="8531458" y="378718"/>
            <a:ext cx="3104786" cy="3162299"/>
            <a:chOff x="8531458" y="378718"/>
            <a:chExt cx="3104786" cy="3162299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2408711-2D4C-550F-AA0F-DE4C2F25AFBE}"/>
                </a:ext>
              </a:extLst>
            </p:cNvPr>
            <p:cNvGrpSpPr/>
            <p:nvPr/>
          </p:nvGrpSpPr>
          <p:grpSpPr>
            <a:xfrm>
              <a:off x="8531458" y="378718"/>
              <a:ext cx="3104786" cy="3162299"/>
              <a:chOff x="567328" y="408215"/>
              <a:chExt cx="3889829" cy="3960000"/>
            </a:xfrm>
          </p:grpSpPr>
          <p:sp>
            <p:nvSpPr>
              <p:cNvPr id="4" name="Rectangle : coins arrondis 3">
                <a:extLst>
                  <a:ext uri="{FF2B5EF4-FFF2-40B4-BE49-F238E27FC236}">
                    <a16:creationId xmlns:a16="http://schemas.microsoft.com/office/drawing/2014/main" id="{213FB7A1-4CFF-9BDA-E1CA-4C4FB40B0FFF}"/>
                  </a:ext>
                </a:extLst>
              </p:cNvPr>
              <p:cNvSpPr/>
              <p:nvPr/>
            </p:nvSpPr>
            <p:spPr>
              <a:xfrm>
                <a:off x="1072243" y="408215"/>
                <a:ext cx="2880000" cy="3960000"/>
              </a:xfrm>
              <a:prstGeom prst="roundRect">
                <a:avLst>
                  <a:gd name="adj" fmla="val 2997"/>
                </a:avLst>
              </a:prstGeom>
              <a:solidFill>
                <a:schemeClr val="bg1"/>
              </a:solidFill>
              <a:ln w="177800">
                <a:solidFill>
                  <a:srgbClr val="2173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CB91514-002B-F962-4517-6396FDF973EC}"/>
                  </a:ext>
                </a:extLst>
              </p:cNvPr>
              <p:cNvSpPr/>
              <p:nvPr/>
            </p:nvSpPr>
            <p:spPr>
              <a:xfrm>
                <a:off x="567328" y="2562226"/>
                <a:ext cx="3889829" cy="1240064"/>
              </a:xfrm>
              <a:prstGeom prst="rect">
                <a:avLst/>
              </a:prstGeom>
              <a:ln w="190500">
                <a:solidFill>
                  <a:srgbClr val="217346"/>
                </a:solidFill>
              </a:ln>
              <a:effectLst>
                <a:glow>
                  <a:schemeClr val="accent1">
                    <a:alpha val="40000"/>
                  </a:schemeClr>
                </a:glow>
                <a:softEdge rad="0"/>
              </a:effectLst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sz="7000" b="1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CSV</a:t>
                </a:r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F641BBA2-3417-463E-1970-1353AC41497A}"/>
                  </a:ext>
                </a:extLst>
              </p:cNvPr>
              <p:cNvCxnSpPr/>
              <p:nvPr/>
            </p:nvCxnSpPr>
            <p:spPr>
              <a:xfrm>
                <a:off x="1613762" y="939288"/>
                <a:ext cx="1582057" cy="0"/>
              </a:xfrm>
              <a:prstGeom prst="line">
                <a:avLst/>
              </a:prstGeom>
              <a:ln w="139700" cap="rnd">
                <a:solidFill>
                  <a:srgbClr val="2173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C476DAC2-8743-A114-7683-1DE3ED38F20C}"/>
                </a:ext>
              </a:extLst>
            </p:cNvPr>
            <p:cNvCxnSpPr/>
            <p:nvPr/>
          </p:nvCxnSpPr>
          <p:spPr>
            <a:xfrm>
              <a:off x="9366701" y="1269845"/>
              <a:ext cx="1262767" cy="0"/>
            </a:xfrm>
            <a:prstGeom prst="line">
              <a:avLst/>
            </a:prstGeom>
            <a:ln w="139700" cap="rnd">
              <a:solidFill>
                <a:srgbClr val="2173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44F87AE0-6E54-B663-06A9-542691D739D4}"/>
                </a:ext>
              </a:extLst>
            </p:cNvPr>
            <p:cNvCxnSpPr/>
            <p:nvPr/>
          </p:nvCxnSpPr>
          <p:spPr>
            <a:xfrm>
              <a:off x="9366701" y="1731960"/>
              <a:ext cx="1262767" cy="0"/>
            </a:xfrm>
            <a:prstGeom prst="line">
              <a:avLst/>
            </a:prstGeom>
            <a:ln w="139700" cap="rnd">
              <a:solidFill>
                <a:srgbClr val="2173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435298BF-B8C5-CDB1-5921-938C6A414B77}"/>
              </a:ext>
            </a:extLst>
          </p:cNvPr>
          <p:cNvGrpSpPr/>
          <p:nvPr/>
        </p:nvGrpSpPr>
        <p:grpSpPr>
          <a:xfrm>
            <a:off x="4613303" y="378718"/>
            <a:ext cx="3104786" cy="3162299"/>
            <a:chOff x="8531458" y="378718"/>
            <a:chExt cx="3104786" cy="3162299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B3329294-9E3A-9EDD-0B07-EC46E7E1A943}"/>
                </a:ext>
              </a:extLst>
            </p:cNvPr>
            <p:cNvGrpSpPr/>
            <p:nvPr/>
          </p:nvGrpSpPr>
          <p:grpSpPr>
            <a:xfrm>
              <a:off x="8531458" y="378718"/>
              <a:ext cx="3104786" cy="3162299"/>
              <a:chOff x="567328" y="408215"/>
              <a:chExt cx="3889829" cy="3960000"/>
            </a:xfrm>
          </p:grpSpPr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86310B4E-0DA7-528B-6E32-7332710EF47B}"/>
                  </a:ext>
                </a:extLst>
              </p:cNvPr>
              <p:cNvSpPr/>
              <p:nvPr/>
            </p:nvSpPr>
            <p:spPr>
              <a:xfrm>
                <a:off x="1072243" y="408215"/>
                <a:ext cx="2880000" cy="3960000"/>
              </a:xfrm>
              <a:prstGeom prst="roundRect">
                <a:avLst>
                  <a:gd name="adj" fmla="val 2997"/>
                </a:avLst>
              </a:prstGeom>
              <a:solidFill>
                <a:schemeClr val="bg1"/>
              </a:solidFill>
              <a:ln w="177800">
                <a:solidFill>
                  <a:srgbClr val="2173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380E6EA-7C0C-AEFB-EF82-92268F1B6078}"/>
                  </a:ext>
                </a:extLst>
              </p:cNvPr>
              <p:cNvSpPr/>
              <p:nvPr/>
            </p:nvSpPr>
            <p:spPr>
              <a:xfrm>
                <a:off x="567328" y="2562226"/>
                <a:ext cx="3889829" cy="1240064"/>
              </a:xfrm>
              <a:prstGeom prst="rect">
                <a:avLst/>
              </a:prstGeom>
              <a:ln w="190500">
                <a:solidFill>
                  <a:srgbClr val="217346"/>
                </a:solidFill>
              </a:ln>
              <a:effectLst>
                <a:glow>
                  <a:schemeClr val="accent1">
                    <a:alpha val="40000"/>
                  </a:schemeClr>
                </a:glow>
                <a:softEdge rad="0"/>
              </a:effectLst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sz="7000" b="1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XLSX</a:t>
                </a:r>
              </a:p>
            </p:txBody>
          </p: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DE7921C8-1FDE-AF2D-D3F6-478D8F50D060}"/>
                  </a:ext>
                </a:extLst>
              </p:cNvPr>
              <p:cNvCxnSpPr/>
              <p:nvPr/>
            </p:nvCxnSpPr>
            <p:spPr>
              <a:xfrm>
                <a:off x="1613762" y="939288"/>
                <a:ext cx="1582057" cy="0"/>
              </a:xfrm>
              <a:prstGeom prst="line">
                <a:avLst/>
              </a:prstGeom>
              <a:ln w="139700" cap="rnd">
                <a:solidFill>
                  <a:srgbClr val="2173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E99EE9F6-1FB6-763E-1763-7CA942A19D21}"/>
                </a:ext>
              </a:extLst>
            </p:cNvPr>
            <p:cNvCxnSpPr/>
            <p:nvPr/>
          </p:nvCxnSpPr>
          <p:spPr>
            <a:xfrm>
              <a:off x="9366701" y="1269845"/>
              <a:ext cx="1262767" cy="0"/>
            </a:xfrm>
            <a:prstGeom prst="line">
              <a:avLst/>
            </a:prstGeom>
            <a:ln w="139700" cap="rnd">
              <a:solidFill>
                <a:srgbClr val="2173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DF6C1DB-E33B-3099-BAC0-8DD2D3666B68}"/>
                </a:ext>
              </a:extLst>
            </p:cNvPr>
            <p:cNvCxnSpPr/>
            <p:nvPr/>
          </p:nvCxnSpPr>
          <p:spPr>
            <a:xfrm>
              <a:off x="9366701" y="1731960"/>
              <a:ext cx="1262767" cy="0"/>
            </a:xfrm>
            <a:prstGeom prst="line">
              <a:avLst/>
            </a:prstGeom>
            <a:ln w="139700" cap="rnd">
              <a:solidFill>
                <a:srgbClr val="2173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8E711A9D-96B0-FAE3-25B4-C09E59AA9482}"/>
              </a:ext>
            </a:extLst>
          </p:cNvPr>
          <p:cNvGrpSpPr/>
          <p:nvPr/>
        </p:nvGrpSpPr>
        <p:grpSpPr>
          <a:xfrm>
            <a:off x="520411" y="640860"/>
            <a:ext cx="2721773" cy="3563292"/>
            <a:chOff x="1032387" y="3089092"/>
            <a:chExt cx="2721773" cy="3563292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0425D80C-39DE-CEE0-9373-FFDB0795C539}"/>
                </a:ext>
              </a:extLst>
            </p:cNvPr>
            <p:cNvSpPr/>
            <p:nvPr/>
          </p:nvSpPr>
          <p:spPr>
            <a:xfrm>
              <a:off x="1032387" y="3089092"/>
              <a:ext cx="2721773" cy="2721773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70E2A819-0316-F5C1-A1F6-1DCE6B62DEF3}"/>
                </a:ext>
              </a:extLst>
            </p:cNvPr>
            <p:cNvSpPr/>
            <p:nvPr/>
          </p:nvSpPr>
          <p:spPr>
            <a:xfrm>
              <a:off x="1592038" y="3782267"/>
              <a:ext cx="553760" cy="55376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7F6F8C8E-C5CE-79B2-0AE3-5BEA25075C6F}"/>
                </a:ext>
              </a:extLst>
            </p:cNvPr>
            <p:cNvSpPr/>
            <p:nvPr/>
          </p:nvSpPr>
          <p:spPr>
            <a:xfrm>
              <a:off x="2705448" y="3782267"/>
              <a:ext cx="553760" cy="55376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15DBC3AF-9A40-C844-F133-7ADC1946B05A}"/>
                </a:ext>
              </a:extLst>
            </p:cNvPr>
            <p:cNvSpPr/>
            <p:nvPr/>
          </p:nvSpPr>
          <p:spPr>
            <a:xfrm rot="18900000">
              <a:off x="1563335" y="4969345"/>
              <a:ext cx="1659874" cy="1683039"/>
            </a:xfrm>
            <a:prstGeom prst="arc">
              <a:avLst>
                <a:gd name="adj1" fmla="val 16170000"/>
                <a:gd name="adj2" fmla="val 181298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</p:spTree>
    <p:extLst>
      <p:ext uri="{BB962C8B-B14F-4D97-AF65-F5344CB8AC3E}">
        <p14:creationId xmlns:p14="http://schemas.microsoft.com/office/powerpoint/2010/main" val="4606289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4497</TotalTime>
  <Words>15</Words>
  <Application>Microsoft Office PowerPoint</Application>
  <PresentationFormat>Grand écran</PresentationFormat>
  <Paragraphs>12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17" baseType="lpstr">
      <vt:lpstr>Aharoni</vt:lpstr>
      <vt:lpstr>Aptos</vt:lpstr>
      <vt:lpstr>Aptos Display</vt:lpstr>
      <vt:lpstr>Arial</vt:lpstr>
      <vt:lpstr>Calibri</vt:lpstr>
      <vt:lpstr>Calibri Light</vt:lpstr>
      <vt:lpstr>Colonna MT</vt:lpstr>
      <vt:lpstr>DejaVu Sans</vt:lpstr>
      <vt:lpstr>Source Sans Pro Black</vt:lpstr>
      <vt:lpstr>Thème Office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Pier-Yves Lessard</dc:creator>
  <cp:lastModifiedBy>Pier-Yves Lessard</cp:lastModifiedBy>
  <cp:revision>28</cp:revision>
  <dcterms:created xsi:type="dcterms:W3CDTF">2025-01-18T08:02:18Z</dcterms:created>
  <dcterms:modified xsi:type="dcterms:W3CDTF">2025-03-12T01:12:38Z</dcterms:modified>
</cp:coreProperties>
</file>