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5DB1F-2935-6B1D-C18B-4EA51A502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E192AF-1C05-D02A-545D-A0C5E6A7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72FF6-0AFD-973F-1B7A-88A62228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B4CEC-743B-4685-6C76-6034A839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3724F-B2ED-6122-177F-A321C98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8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5D3E-D737-1A83-DFD7-B739B26F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5A5469-9872-64AE-1C2C-C2E4A33E2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91C32-40EA-5CB2-78E8-7FF41986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FE005-1A36-FBD4-E156-F7C654B4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37D89-8326-0E61-5C09-2DEA1759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80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E9E19A-F6DF-0A37-A829-A16E1705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B0A951-CD50-C3A5-AE35-34C88224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56B41-1D57-E22E-0BCD-088EB1FD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BFA87-4277-9590-7B8A-FF26DBF5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C75E5-9BC9-B938-B3F6-59809C4D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2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D2A53-48C0-C3D9-396C-CB14CFCE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658A5-2DAE-E5E9-64F4-16323278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5A1AF-D677-7D71-6028-B6B86210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1D9B0-ACC0-7929-531C-71D9196E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3A663-B19D-AB27-929F-B76CB11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0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0F937-79B2-CFA2-47EB-0DD51E4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B67F6A-6A3C-0D2F-DDC6-24A27B87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7C474-88A3-3A28-99ED-FAAC8BB1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3F2E4-F3FF-DD0D-DDC5-934D674B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CAD69-19F8-A065-1264-54FEBBB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2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C9920-65A5-B95A-7588-9FF79A6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D92F2-2047-5D79-9308-BDAAC576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950F42-C331-B9DF-7C95-AAB36282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8BE38-872C-CBAB-273A-1DBD7DDB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A5CDA-5F70-A7F1-1B8A-86FF395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CCCCA-DDD1-639B-4672-123FB1FE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92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64567-F96C-A0D3-EC5A-A896EF3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095B8-84B9-6358-70F5-F75699E0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A801C-BFD9-1909-B31B-93EA7185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EF3592-CFFF-C64B-6025-1D310E811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7ED461-AD89-D1A5-4014-73ABDFCFE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7B049D-3E55-4BEE-9B16-B966851A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21F039-FF17-5AD6-ECAD-55CA5B91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D449DC-369E-959A-A6C3-8A7CB26E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57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5AED8-2CBC-A0D0-8070-B9E67BDB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89AAF-B2BB-1908-DDE7-4294302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B25E37-5C62-F7D5-56A7-39A0FD92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A86280-9F6F-BBF9-6170-0B44974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901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70DC1-9603-1F66-6B3B-F672443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66BF20-81BF-03BD-8A6C-0B315F0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E0995-AD85-D72A-36DB-C3C6823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021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2F117-990F-249D-8D0F-4DD727EF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F9201-A7C1-8BFD-E2A9-C8D1351C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978461-35D2-E7BA-5B29-5EEB6C89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6649FC-5F67-6C69-DA7E-BF83A2B3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E9D555-9EDB-3DA2-10BF-C455FB01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CDDB64-FCA6-C8BC-C400-C378DC8F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2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71D08-805F-262F-207B-CE85D9FC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ACFD15-2C8B-C9BC-313D-36692F547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AFA0E2-CCCE-3F5B-E0B7-9EDBEEBB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99011-9018-2C29-76A9-E920DA1B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751D60-6BCE-8BF6-66AF-44F89A1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0D4FF-D164-F752-9136-C3016DFF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313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3B873-096A-1BF5-658D-7360B0D7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6CF20-CFEE-4A2C-4815-8FEE7CAF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3F281-019E-3013-006D-154B52B31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87D5-1E28-4241-AD36-07128005901E}" type="datetimeFigureOut">
              <a:rPr lang="fr-CA" smtClean="0"/>
              <a:t>2023-06-13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2D251-5FC5-ED57-7FCF-92FA18D7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ED1B1E-E886-3061-F9B1-A6B8BB99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0A59-1963-4B33-9FFD-410622828F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21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5322418" y="1514121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 err="1">
                <a:ln w="285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Scrutiny</a:t>
            </a:r>
            <a:r>
              <a:rPr lang="fr-CA" sz="8000" dirty="0">
                <a:ln w="285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</a:p>
          <a:p>
            <a:r>
              <a:rPr lang="fr-CA" sz="8000" dirty="0">
                <a:ln w="285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2843868" y="1639394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8700" dirty="0">
                  <a:solidFill>
                    <a:schemeClr val="bg1"/>
                  </a:solidFill>
                  <a:latin typeface="Colonna MT" panose="04020805060202030203" pitchFamily="82" charset="0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FA51DC0D-D5F2-41F1-CC57-0F18D5645504}"/>
              </a:ext>
            </a:extLst>
          </p:cNvPr>
          <p:cNvSpPr txBox="1"/>
          <p:nvPr/>
        </p:nvSpPr>
        <p:spPr>
          <a:xfrm>
            <a:off x="2656560" y="1892940"/>
            <a:ext cx="130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Capabilities</a:t>
            </a:r>
            <a:endParaRPr lang="fr-CA" sz="16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AA00CEC-4A51-6D08-659A-43298DE8CE0E}"/>
              </a:ext>
            </a:extLst>
          </p:cNvPr>
          <p:cNvSpPr txBox="1"/>
          <p:nvPr/>
        </p:nvSpPr>
        <p:spPr>
          <a:xfrm>
            <a:off x="7443614" y="5360701"/>
            <a:ext cx="148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Complexity</a:t>
            </a:r>
            <a:endParaRPr lang="fr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C9356D6-1E2A-CA2A-7F0E-51ABF6424BCC}"/>
              </a:ext>
            </a:extLst>
          </p:cNvPr>
          <p:cNvSpPr/>
          <p:nvPr/>
        </p:nvSpPr>
        <p:spPr>
          <a:xfrm>
            <a:off x="4381500" y="4623164"/>
            <a:ext cx="323850" cy="323850"/>
          </a:xfrm>
          <a:prstGeom prst="ellips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8B5505E-AB85-ABB5-18ED-E6D8C07A0E7F}"/>
              </a:ext>
            </a:extLst>
          </p:cNvPr>
          <p:cNvSpPr/>
          <p:nvPr/>
        </p:nvSpPr>
        <p:spPr>
          <a:xfrm>
            <a:off x="7757283" y="1936301"/>
            <a:ext cx="323850" cy="323850"/>
          </a:xfrm>
          <a:prstGeom prst="ellips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748728-DF5E-AB3F-5481-7134500B043E}"/>
              </a:ext>
            </a:extLst>
          </p:cNvPr>
          <p:cNvSpPr txBox="1"/>
          <p:nvPr/>
        </p:nvSpPr>
        <p:spPr>
          <a:xfrm>
            <a:off x="4705350" y="4662491"/>
            <a:ext cx="1291904" cy="36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printf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6F999C-C412-2447-DD5B-B47D5E353466}"/>
              </a:ext>
            </a:extLst>
          </p:cNvPr>
          <p:cNvSpPr txBox="1"/>
          <p:nvPr/>
        </p:nvSpPr>
        <p:spPr>
          <a:xfrm>
            <a:off x="8069807" y="1775060"/>
            <a:ext cx="129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end JTAG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26D8919-ACA1-40E9-D15F-8AC93E9C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9" y="2767288"/>
            <a:ext cx="1781468" cy="508991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87291F1-8D0D-E114-3A59-37065DFCC19A}"/>
              </a:ext>
            </a:extLst>
          </p:cNvPr>
          <p:cNvCxnSpPr>
            <a:cxnSpLocks/>
          </p:cNvCxnSpPr>
          <p:nvPr/>
        </p:nvCxnSpPr>
        <p:spPr>
          <a:xfrm>
            <a:off x="6541893" y="3276279"/>
            <a:ext cx="0" cy="1950413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222E73D-C8EC-5FB2-CA41-C1349048E97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057650" y="3021784"/>
            <a:ext cx="2230689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FA0F607-7308-C42D-37DC-E59C83E7EC44}"/>
              </a:ext>
            </a:extLst>
          </p:cNvPr>
          <p:cNvCxnSpPr>
            <a:cxnSpLocks/>
          </p:cNvCxnSpPr>
          <p:nvPr/>
        </p:nvCxnSpPr>
        <p:spPr>
          <a:xfrm flipV="1">
            <a:off x="3967993" y="1560352"/>
            <a:ext cx="0" cy="37712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F6D2BB-8F14-02ED-D33A-94A6EB1F813A}"/>
              </a:ext>
            </a:extLst>
          </p:cNvPr>
          <p:cNvCxnSpPr>
            <a:cxnSpLocks/>
          </p:cNvCxnSpPr>
          <p:nvPr/>
        </p:nvCxnSpPr>
        <p:spPr>
          <a:xfrm>
            <a:off x="3967993" y="5293453"/>
            <a:ext cx="50459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27107A3-D91F-84F6-49AD-783D6841ADC3}"/>
              </a:ext>
            </a:extLst>
          </p:cNvPr>
          <p:cNvSpPr txBox="1"/>
          <p:nvPr/>
        </p:nvSpPr>
        <p:spPr>
          <a:xfrm>
            <a:off x="4858580" y="1398765"/>
            <a:ext cx="274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debugging</a:t>
            </a:r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tradeoff</a:t>
            </a:r>
            <a:endParaRPr lang="fr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B2FB793-C4A9-45E2-46A6-DC751098083D}"/>
              </a:ext>
            </a:extLst>
          </p:cNvPr>
          <p:cNvSpPr/>
          <p:nvPr/>
        </p:nvSpPr>
        <p:spPr>
          <a:xfrm>
            <a:off x="7086533" y="4213372"/>
            <a:ext cx="323850" cy="323850"/>
          </a:xfrm>
          <a:prstGeom prst="ellips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8686129-0518-D5C2-4C63-EBF944C13BA7}"/>
              </a:ext>
            </a:extLst>
          </p:cNvPr>
          <p:cNvSpPr txBox="1"/>
          <p:nvPr/>
        </p:nvSpPr>
        <p:spPr>
          <a:xfrm>
            <a:off x="7443614" y="4052131"/>
            <a:ext cx="129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end JTAG</a:t>
            </a:r>
          </a:p>
        </p:txBody>
      </p:sp>
    </p:spTree>
    <p:extLst>
      <p:ext uri="{BB962C8B-B14F-4D97-AF65-F5344CB8AC3E}">
        <p14:creationId xmlns:p14="http://schemas.microsoft.com/office/powerpoint/2010/main" val="3026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5887837-9840-D900-869E-0477BF78338E}"/>
              </a:ext>
            </a:extLst>
          </p:cNvPr>
          <p:cNvCxnSpPr>
            <a:cxnSpLocks/>
          </p:cNvCxnSpPr>
          <p:nvPr/>
        </p:nvCxnSpPr>
        <p:spPr>
          <a:xfrm flipV="1">
            <a:off x="4857748" y="1711911"/>
            <a:ext cx="0" cy="312427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249584-F2A1-97E7-D161-B3FE187E39F8}"/>
              </a:ext>
            </a:extLst>
          </p:cNvPr>
          <p:cNvCxnSpPr>
            <a:cxnSpLocks/>
          </p:cNvCxnSpPr>
          <p:nvPr/>
        </p:nvCxnSpPr>
        <p:spPr>
          <a:xfrm flipV="1">
            <a:off x="2520193" y="1141252"/>
            <a:ext cx="0" cy="37712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3280646-4AF7-CA6F-1F25-2A0849BEAD47}"/>
              </a:ext>
            </a:extLst>
          </p:cNvPr>
          <p:cNvCxnSpPr>
            <a:cxnSpLocks/>
          </p:cNvCxnSpPr>
          <p:nvPr/>
        </p:nvCxnSpPr>
        <p:spPr>
          <a:xfrm flipV="1">
            <a:off x="2520193" y="4870739"/>
            <a:ext cx="7322942" cy="3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A338E4C-F992-88A4-9DA1-DB5B733BC56F}"/>
              </a:ext>
            </a:extLst>
          </p:cNvPr>
          <p:cNvCxnSpPr/>
          <p:nvPr/>
        </p:nvCxnSpPr>
        <p:spPr>
          <a:xfrm>
            <a:off x="2590800" y="2143125"/>
            <a:ext cx="68770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02D7C368-8D67-7589-8FAA-83BA1154EC1A}"/>
              </a:ext>
            </a:extLst>
          </p:cNvPr>
          <p:cNvCxnSpPr/>
          <p:nvPr/>
        </p:nvCxnSpPr>
        <p:spPr>
          <a:xfrm flipV="1">
            <a:off x="2809875" y="1619250"/>
            <a:ext cx="2047875" cy="1628775"/>
          </a:xfrm>
          <a:prstGeom prst="curvedConnector3">
            <a:avLst>
              <a:gd name="adj1" fmla="val 67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FE94B6EF-9880-07E7-2121-ECED8EF0C101}"/>
              </a:ext>
            </a:extLst>
          </p:cNvPr>
          <p:cNvCxnSpPr>
            <a:cxnSpLocks/>
          </p:cNvCxnSpPr>
          <p:nvPr/>
        </p:nvCxnSpPr>
        <p:spPr>
          <a:xfrm rot="10800000">
            <a:off x="4857751" y="1619252"/>
            <a:ext cx="1857375" cy="18287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41369EC1-35EA-0316-F456-015C90B0F700}"/>
              </a:ext>
            </a:extLst>
          </p:cNvPr>
          <p:cNvCxnSpPr>
            <a:cxnSpLocks/>
          </p:cNvCxnSpPr>
          <p:nvPr/>
        </p:nvCxnSpPr>
        <p:spPr>
          <a:xfrm flipV="1">
            <a:off x="6715126" y="2533650"/>
            <a:ext cx="2785231" cy="9144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824C5DE-7014-DDB2-C9DD-4F6EA290D9B5}"/>
              </a:ext>
            </a:extLst>
          </p:cNvPr>
          <p:cNvSpPr txBox="1"/>
          <p:nvPr/>
        </p:nvSpPr>
        <p:spPr>
          <a:xfrm>
            <a:off x="9500357" y="4464809"/>
            <a:ext cx="90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23700E6-831D-736C-8759-9C269AEFE742}"/>
              </a:ext>
            </a:extLst>
          </p:cNvPr>
          <p:cNvSpPr txBox="1"/>
          <p:nvPr/>
        </p:nvSpPr>
        <p:spPr>
          <a:xfrm>
            <a:off x="2768879" y="3201211"/>
            <a:ext cx="15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i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my_var</a:t>
            </a:r>
            <a:endParaRPr lang="fr-CA" sz="1200" i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B1E1580-5DC9-62B4-84F0-3DBB37D3ACF6}"/>
              </a:ext>
            </a:extLst>
          </p:cNvPr>
          <p:cNvSpPr txBox="1"/>
          <p:nvPr/>
        </p:nvSpPr>
        <p:spPr>
          <a:xfrm>
            <a:off x="6767341" y="1617956"/>
            <a:ext cx="278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condition: </a:t>
            </a:r>
          </a:p>
          <a:p>
            <a:r>
              <a:rPr lang="fr-CA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my_var</a:t>
            </a:r>
            <a:r>
              <a:rPr lang="fr-CA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100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DA6F4B3-5E9A-AB95-16AE-DA234395C11E}"/>
              </a:ext>
            </a:extLst>
          </p:cNvPr>
          <p:cNvCxnSpPr>
            <a:cxnSpLocks/>
          </p:cNvCxnSpPr>
          <p:nvPr/>
        </p:nvCxnSpPr>
        <p:spPr>
          <a:xfrm flipV="1">
            <a:off x="4244975" y="1136065"/>
            <a:ext cx="0" cy="10070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97993CD-7A95-B0A5-A44F-A3DBD45DE504}"/>
              </a:ext>
            </a:extLst>
          </p:cNvPr>
          <p:cNvCxnSpPr>
            <a:cxnSpLocks/>
          </p:cNvCxnSpPr>
          <p:nvPr/>
        </p:nvCxnSpPr>
        <p:spPr>
          <a:xfrm flipV="1">
            <a:off x="4857750" y="1136065"/>
            <a:ext cx="0" cy="4130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CCF69D7-ACAC-4414-99A8-485C0DAE5E2B}"/>
              </a:ext>
            </a:extLst>
          </p:cNvPr>
          <p:cNvSpPr txBox="1"/>
          <p:nvPr/>
        </p:nvSpPr>
        <p:spPr>
          <a:xfrm>
            <a:off x="7057905" y="1139797"/>
            <a:ext cx="278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Embedded graph </a:t>
            </a:r>
            <a:r>
              <a:rPr lang="fr-CA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fr-CA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F493098-0B7A-05FD-A5FE-3E8797694D0A}"/>
              </a:ext>
            </a:extLst>
          </p:cNvPr>
          <p:cNvCxnSpPr>
            <a:cxnSpLocks/>
          </p:cNvCxnSpPr>
          <p:nvPr/>
        </p:nvCxnSpPr>
        <p:spPr>
          <a:xfrm>
            <a:off x="3293684" y="1280696"/>
            <a:ext cx="925891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9699BA8-FB65-1223-CBC1-27E0635EEC94}"/>
              </a:ext>
            </a:extLst>
          </p:cNvPr>
          <p:cNvCxnSpPr>
            <a:cxnSpLocks/>
          </p:cNvCxnSpPr>
          <p:nvPr/>
        </p:nvCxnSpPr>
        <p:spPr>
          <a:xfrm>
            <a:off x="4148969" y="1207294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8A8AB9B-B211-1235-0CE1-74941AB8C3B9}"/>
              </a:ext>
            </a:extLst>
          </p:cNvPr>
          <p:cNvCxnSpPr>
            <a:cxnSpLocks/>
          </p:cNvCxnSpPr>
          <p:nvPr/>
        </p:nvCxnSpPr>
        <p:spPr>
          <a:xfrm flipH="1">
            <a:off x="4148968" y="1285771"/>
            <a:ext cx="70606" cy="734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E46F4E8-828A-B599-D491-20E77F5C8073}"/>
              </a:ext>
            </a:extLst>
          </p:cNvPr>
          <p:cNvCxnSpPr>
            <a:cxnSpLocks/>
          </p:cNvCxnSpPr>
          <p:nvPr/>
        </p:nvCxnSpPr>
        <p:spPr>
          <a:xfrm flipH="1">
            <a:off x="4857748" y="1280696"/>
            <a:ext cx="257177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AC20268-C06B-6E47-D1A8-76186497151F}"/>
              </a:ext>
            </a:extLst>
          </p:cNvPr>
          <p:cNvCxnSpPr>
            <a:cxnSpLocks/>
          </p:cNvCxnSpPr>
          <p:nvPr/>
        </p:nvCxnSpPr>
        <p:spPr>
          <a:xfrm>
            <a:off x="4858163" y="1283233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C5AFC0E-113A-A15B-B3C2-D61CF2FB7ED9}"/>
              </a:ext>
            </a:extLst>
          </p:cNvPr>
          <p:cNvCxnSpPr>
            <a:cxnSpLocks/>
          </p:cNvCxnSpPr>
          <p:nvPr/>
        </p:nvCxnSpPr>
        <p:spPr>
          <a:xfrm flipH="1">
            <a:off x="4858162" y="1207294"/>
            <a:ext cx="70606" cy="734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08FCE60-5C00-B4EA-2F2E-5A68E93DEE2F}"/>
              </a:ext>
            </a:extLst>
          </p:cNvPr>
          <p:cNvSpPr txBox="1"/>
          <p:nvPr/>
        </p:nvSpPr>
        <p:spPr>
          <a:xfrm>
            <a:off x="1546589" y="2001679"/>
            <a:ext cx="90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EAAEB2A-51AB-D5DA-8990-FF5FBC01EAD8}"/>
              </a:ext>
            </a:extLst>
          </p:cNvPr>
          <p:cNvSpPr txBox="1"/>
          <p:nvPr/>
        </p:nvSpPr>
        <p:spPr>
          <a:xfrm>
            <a:off x="1546589" y="3248025"/>
            <a:ext cx="90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1129E00-E039-E35A-21C3-0E3424C0377A}"/>
              </a:ext>
            </a:extLst>
          </p:cNvPr>
          <p:cNvSpPr txBox="1"/>
          <p:nvPr/>
        </p:nvSpPr>
        <p:spPr>
          <a:xfrm>
            <a:off x="1546589" y="4701462"/>
            <a:ext cx="90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B0B4F9A-68D3-E186-4C30-725C5506539B}"/>
              </a:ext>
            </a:extLst>
          </p:cNvPr>
          <p:cNvCxnSpPr>
            <a:cxnSpLocks/>
          </p:cNvCxnSpPr>
          <p:nvPr/>
        </p:nvCxnSpPr>
        <p:spPr>
          <a:xfrm flipV="1">
            <a:off x="2520193" y="4874353"/>
            <a:ext cx="0" cy="5035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8674950-3EB5-0876-0B92-7F0306317CCE}"/>
              </a:ext>
            </a:extLst>
          </p:cNvPr>
          <p:cNvCxnSpPr>
            <a:cxnSpLocks/>
          </p:cNvCxnSpPr>
          <p:nvPr/>
        </p:nvCxnSpPr>
        <p:spPr>
          <a:xfrm flipV="1">
            <a:off x="9467850" y="4874353"/>
            <a:ext cx="0" cy="5035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A6821039-5630-786D-59FF-F85643700433}"/>
              </a:ext>
            </a:extLst>
          </p:cNvPr>
          <p:cNvSpPr txBox="1"/>
          <p:nvPr/>
        </p:nvSpPr>
        <p:spPr>
          <a:xfrm>
            <a:off x="5511788" y="5190894"/>
            <a:ext cx="133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 </a:t>
            </a:r>
            <a:r>
              <a:rPr lang="fr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</a:t>
            </a:r>
            <a:endParaRPr lang="fr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7810881-67DD-7DBE-32DB-491307C3F72D}"/>
              </a:ext>
            </a:extLst>
          </p:cNvPr>
          <p:cNvCxnSpPr>
            <a:cxnSpLocks/>
          </p:cNvCxnSpPr>
          <p:nvPr/>
        </p:nvCxnSpPr>
        <p:spPr>
          <a:xfrm>
            <a:off x="9388021" y="5153563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E625AB6-5B51-5805-4EE5-A9C4DCAF2C71}"/>
              </a:ext>
            </a:extLst>
          </p:cNvPr>
          <p:cNvCxnSpPr>
            <a:cxnSpLocks/>
          </p:cNvCxnSpPr>
          <p:nvPr/>
        </p:nvCxnSpPr>
        <p:spPr>
          <a:xfrm flipH="1">
            <a:off x="9388021" y="5225122"/>
            <a:ext cx="70606" cy="734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0A18C041-5457-354E-604D-84F0FD0C366A}"/>
              </a:ext>
            </a:extLst>
          </p:cNvPr>
          <p:cNvCxnSpPr>
            <a:cxnSpLocks/>
          </p:cNvCxnSpPr>
          <p:nvPr/>
        </p:nvCxnSpPr>
        <p:spPr>
          <a:xfrm>
            <a:off x="2590800" y="5227001"/>
            <a:ext cx="683252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4AA3AEC-7B1A-3F89-7699-0CD2FAC12192}"/>
              </a:ext>
            </a:extLst>
          </p:cNvPr>
          <p:cNvCxnSpPr>
            <a:cxnSpLocks/>
          </p:cNvCxnSpPr>
          <p:nvPr/>
        </p:nvCxnSpPr>
        <p:spPr>
          <a:xfrm>
            <a:off x="2560790" y="5227002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25EE0C9-3A6A-D98E-5FD9-FEBBE9521CE3}"/>
              </a:ext>
            </a:extLst>
          </p:cNvPr>
          <p:cNvCxnSpPr>
            <a:cxnSpLocks/>
          </p:cNvCxnSpPr>
          <p:nvPr/>
        </p:nvCxnSpPr>
        <p:spPr>
          <a:xfrm flipH="1">
            <a:off x="2560790" y="5153563"/>
            <a:ext cx="70605" cy="7343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180BEB6-315C-6AE5-F798-C3B877E08E24}"/>
              </a:ext>
            </a:extLst>
          </p:cNvPr>
          <p:cNvCxnSpPr>
            <a:cxnSpLocks/>
          </p:cNvCxnSpPr>
          <p:nvPr/>
        </p:nvCxnSpPr>
        <p:spPr>
          <a:xfrm>
            <a:off x="4770892" y="3817761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D875361-1BE9-DD4F-BDD8-7A9211E8F810}"/>
              </a:ext>
            </a:extLst>
          </p:cNvPr>
          <p:cNvCxnSpPr>
            <a:cxnSpLocks/>
          </p:cNvCxnSpPr>
          <p:nvPr/>
        </p:nvCxnSpPr>
        <p:spPr>
          <a:xfrm flipH="1">
            <a:off x="4770892" y="3889320"/>
            <a:ext cx="70606" cy="734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C57CBDE-5CE0-E8CB-E79A-D29A3EDEE3DC}"/>
              </a:ext>
            </a:extLst>
          </p:cNvPr>
          <p:cNvCxnSpPr>
            <a:cxnSpLocks/>
          </p:cNvCxnSpPr>
          <p:nvPr/>
        </p:nvCxnSpPr>
        <p:spPr>
          <a:xfrm>
            <a:off x="2520193" y="3891199"/>
            <a:ext cx="2321304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CE964AC7-F1A0-7C34-DEE6-2AFE7F67CECF}"/>
              </a:ext>
            </a:extLst>
          </p:cNvPr>
          <p:cNvCxnSpPr>
            <a:cxnSpLocks/>
          </p:cNvCxnSpPr>
          <p:nvPr/>
        </p:nvCxnSpPr>
        <p:spPr>
          <a:xfrm>
            <a:off x="2560790" y="3891200"/>
            <a:ext cx="70605" cy="7847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3BFEA4AC-7BD6-BB41-D502-494A1DD22068}"/>
              </a:ext>
            </a:extLst>
          </p:cNvPr>
          <p:cNvCxnSpPr>
            <a:cxnSpLocks/>
          </p:cNvCxnSpPr>
          <p:nvPr/>
        </p:nvCxnSpPr>
        <p:spPr>
          <a:xfrm flipH="1">
            <a:off x="2560790" y="3817761"/>
            <a:ext cx="70605" cy="7343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A841B45-274D-41C6-C0E3-9D3288FFCC9B}"/>
              </a:ext>
            </a:extLst>
          </p:cNvPr>
          <p:cNvSpPr txBox="1"/>
          <p:nvPr/>
        </p:nvSpPr>
        <p:spPr>
          <a:xfrm>
            <a:off x="2982778" y="3893079"/>
            <a:ext cx="133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position</a:t>
            </a:r>
          </a:p>
          <a:p>
            <a:pPr algn="ctr"/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(35%)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83B0F15-0569-1AD4-6521-EEAAB03C63FB}"/>
              </a:ext>
            </a:extLst>
          </p:cNvPr>
          <p:cNvSpPr txBox="1"/>
          <p:nvPr/>
        </p:nvSpPr>
        <p:spPr>
          <a:xfrm>
            <a:off x="4805536" y="2506002"/>
            <a:ext cx="133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E693BDB-0ED1-5A44-8D06-FF638A9732B3}"/>
              </a:ext>
            </a:extLst>
          </p:cNvPr>
          <p:cNvSpPr txBox="1"/>
          <p:nvPr/>
        </p:nvSpPr>
        <p:spPr>
          <a:xfrm>
            <a:off x="3353730" y="1025711"/>
            <a:ext cx="90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 time</a:t>
            </a:r>
          </a:p>
        </p:txBody>
      </p:sp>
    </p:spTree>
    <p:extLst>
      <p:ext uri="{BB962C8B-B14F-4D97-AF65-F5344CB8AC3E}">
        <p14:creationId xmlns:p14="http://schemas.microsoft.com/office/powerpoint/2010/main" val="33192384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43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Colonna MT</vt:lpstr>
      <vt:lpstr>Open Sans</vt:lpstr>
      <vt:lpstr>Source Sans Pro Black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Pier-Yves Lessard</dc:creator>
  <cp:lastModifiedBy>Pier-Yves Lessard</cp:lastModifiedBy>
  <cp:revision>2</cp:revision>
  <dcterms:created xsi:type="dcterms:W3CDTF">2023-06-12T14:22:57Z</dcterms:created>
  <dcterms:modified xsi:type="dcterms:W3CDTF">2023-06-14T12:01:10Z</dcterms:modified>
</cp:coreProperties>
</file>