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blog.teamtreehouse.com/the-beginners-guide-to-three-js" TargetMode="External"/><Relationship Id="rId4" Type="http://schemas.openxmlformats.org/officeDocument/2006/relationships/hyperlink" Target="https://github.com/mrdoob/three.js/tree/master/utils/exporters/blend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www.myweb.ttu.edu/jepaul/webgl_projects/index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Project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 3D Model Rendering with Three.js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Viewport Resizing and Lighting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4586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Viewport Update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up eventlistener()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new WIDTH and HEIGHT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Update aspect ratio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updateProjectionMatrix() [update scene with new browser dimension]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Lighting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setClearColorHex() [background color]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Create PointLight source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source on matrix and add to scene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725" y="1344123"/>
            <a:ext cx="3269900" cy="264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Geometry, Controls and Renderer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4716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Geometry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.json parsed model from STL exported from Blender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JSONLoader() to load custom model on mesh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LamberyMaterial() to set model color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to scene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OrbitalControl 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mouse to interact with 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Scene Render - animate()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requestAnimationFrame() [only rendering when viewed]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render() and update controls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400" y="1362287"/>
            <a:ext cx="3729900" cy="299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Treehouse.com - Beginner’s Guide to three.js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http://blog.teamtreehouse.com/the-beginners-guide-to-three-js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mrdoob three.js Resource Files. Github.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https://github.com/mrdoob/three.js/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JavaScript’s ‘same-origin’ policy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Web-application security model.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Browser permits scripts contained in a frst web page to access data in the second page, only if both have the same origin.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‘Origin’ - URI scheme, honstname, port number.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Thus, cannot open files without browser.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Configure local HTTP server/ host on TTU MyWeb.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 3D Model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399" y="3847249"/>
            <a:ext cx="3308700" cy="7216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5808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Custom 3D model designed using Autodesk Inventor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Autodesk  Developer Model Extractor using View &amp; Data API able to convert into .json parse file.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Three.js accepts external 3D models in .json parsed .js file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Server-side REST API converts .DWF to .json stream.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COMPATABLE.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4300" y="2317650"/>
            <a:ext cx="25146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 3D Model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824" y="1183875"/>
            <a:ext cx="5597273" cy="36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Exporting 3D Model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4497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Export from Inventor to .STL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Blender 2.73 (Old Version) and custom i/o addon to export .stl to .json stream for compatible with three.js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Addon by ‘mrdoob’ with three.js example repo. 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624" y="638762"/>
            <a:ext cx="3847675" cy="386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Object Rendered available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www.myweb.ttu.edu/jepaul/webgl_projects/index.html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Technical Slides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 Files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OrbitControl.js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Load default control for orbiting, zooming, panning.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Maintains up direction by default. (Y+)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Efficient replacement for trackballcontrol() [drag and drop]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Three.min.js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Basic library for three.js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Coolvase.js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.json parsed object file.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 and init()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Global variables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Scene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Scene width and height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renderer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WebGL renderer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Append to DOM [create canvas]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Camera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THREE.perspectivecamera()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FOV (45)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Aspect Ratio [From browser]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Near [initial distance to object]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Far [draw distance]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425" y="1152484"/>
            <a:ext cx="4192574" cy="321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