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Title of the presentation: "Enhancing F5 AS3 with ChatGPT or LLM"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14400" y="155448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Slide 1: Title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914400" y="219456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Title of the presentation: "Enhancing F5 AS3 with ChatGPT or LLM"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914400" y="283464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14400" y="155448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Slide 10: Best Practices and Tips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914400" y="219456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Provide practical tips and best practices for leveraging ChatGPT or LLM in F5 AS3: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914400" y="283464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Use concise and specific prompts for accurate responses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Validate generated configurations before deploying them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14400" y="155448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Incorporate user feedback to continuously improve the model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914400" y="219456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Slide 2: Introduction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14400" y="155448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Introduction to F5 AS3 (Application Services 3)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914400" y="219456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Brief overview of the challenges faced in managing F5 AS3 configurations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914400" y="283464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Slide 3: What is ChatGPT or LLM?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14400" y="155448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Explanation of ChatGPT or LLM as a powerful language model developed by OpenAI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914400" y="219456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Highlight the capabilities of ChatGPT or LLM in understanding and generating human-like text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914400" y="283464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Slide 4: Leveraging ChatGPT or LLM for F5 AS3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14400" y="155448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Explain how ChatGPT or LLM can be utilized to enhance F5 AS3 management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914400" y="219456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Benefits of using ChatGPT or LLM for F5 AS3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914400" y="283464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Slide 5: Use Cases for ChatGPT or LLM in F5 AS3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14400" y="155448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Demonstrate different scenarios where ChatGPT or LLM can be applied in F5 AS3 management: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914400" y="219456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Automated configuration generation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914400" y="283464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Natural language-based troubleshooting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14400" y="155448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Slide 6: Policy optimization and recommendations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914400" y="219456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Interactive assistance for administrators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914400" y="283464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14400" y="155448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Slide 7: Implementation Considerations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914400" y="219456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Discuss the factors to consider when implementing ChatGPT or LLM for F5 AS3: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914400" y="283464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Training data: Explain the importance of relevant and high-quality training data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Fine-tuning: Highlight the process of fine-tuning ChatGPT or LLM for specific F5 AS3 tasks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14400" y="155448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Slide 8: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914400" y="219456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Model deployment: Discuss different deployment options, such as cloud-based or on-premises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914400" y="283464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14400" y="155448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Slide 9: Integration with F5 AS3 Workflow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914400" y="219456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Illustrate how ChatGPT or LLM can seamlessly integrate with existing F5 AS3 workflows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914400" y="283464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Showcase the interaction between ChatGPT or LLM and F5 AS3 management tools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2023-06-23T21:47:23Z</dcterms:created>
  <dcterms:modified xsi:type="dcterms:W3CDTF">2023-06-23T21:47:23Z</dcterms:modified>
</cp:coreProperties>
</file>