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Hello,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PowerPoint!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Welcome to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pptxgenjs!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This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Another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begins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here.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2023-06-23T20:52:11Z</dcterms:created>
  <dcterms:modified xsi:type="dcterms:W3CDTF">2023-06-23T20:52:11Z</dcterms:modified>
</cp:coreProperties>
</file>