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6" r:id="rId9"/>
    <p:sldId id="264" r:id="rId10"/>
    <p:sldId id="268" r:id="rId11"/>
    <p:sldId id="262" r:id="rId12"/>
    <p:sldId id="267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2700" y="-12700"/>
            <a:ext cx="9169398" cy="6096000"/>
            <a:chOff x="759842" y="303920"/>
            <a:chExt cx="9298448" cy="5403024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512"/>
            <a:stretch/>
          </p:blipFill>
          <p:spPr>
            <a:xfrm flipH="1">
              <a:off x="5711715" y="303920"/>
              <a:ext cx="4346575" cy="540302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261"/>
            <a:stretch/>
          </p:blipFill>
          <p:spPr>
            <a:xfrm>
              <a:off x="759842" y="303920"/>
              <a:ext cx="5655733" cy="540302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2" b="96991" l="100" r="99700">
                          <a14:foregroundMark x1="53100" y1="602" x2="8900" y2="33200"/>
                          <a14:foregroundMark x1="11200" y1="32197" x2="100" y2="39920"/>
                          <a14:foregroundMark x1="3700" y1="67101" x2="8700" y2="71715"/>
                          <a14:foregroundMark x1="57800" y1="7322" x2="62000" y2="7523"/>
                          <a14:foregroundMark x1="93300" y1="38415" x2="99700" y2="42828"/>
                          <a14:foregroundMark x1="7200" y1="41825" x2="7600" y2="86760"/>
                          <a14:foregroundMark x1="28300" y1="48746" x2="500" y2="72919"/>
                          <a14:foregroundMark x1="11800" y1="78435" x2="34500" y2="94684"/>
                          <a14:foregroundMark x1="86600" y1="84654" x2="59100" y2="96991"/>
                          <a14:foregroundMark x1="92000" y1="76530" x2="98700" y2="612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547" y="632178"/>
              <a:ext cx="3998267" cy="3521397"/>
            </a:xfrm>
            <a:prstGeom prst="rect">
              <a:avLst/>
            </a:prstGeom>
          </p:spPr>
        </p:pic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889250" y="3036298"/>
            <a:ext cx="3225800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889250" y="1576072"/>
            <a:ext cx="3225800" cy="14634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28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12603849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4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101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2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0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870700"/>
            <a:chOff x="1644650" y="0"/>
            <a:chExt cx="10536644" cy="5937838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77" r="921" b="54521"/>
            <a:stretch/>
          </p:blipFill>
          <p:spPr>
            <a:xfrm>
              <a:off x="1644650" y="0"/>
              <a:ext cx="10536644" cy="44196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93" t="29856" r="921" b="54521"/>
            <a:stretch/>
          </p:blipFill>
          <p:spPr>
            <a:xfrm flipV="1">
              <a:off x="1644650" y="4419600"/>
              <a:ext cx="10534650" cy="1518238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0" y="0"/>
            <a:ext cx="9142270" cy="6870700"/>
          </a:xfrm>
          <a:prstGeom prst="rect">
            <a:avLst/>
          </a:prstGeom>
          <a:solidFill>
            <a:srgbClr val="F1F1F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B13B-F45C-4664-A8CF-4BF3C4F714DD}" type="datetimeFigureOut">
              <a:rPr lang="zh-CN" altLang="en-US" smtClean="0"/>
              <a:t>2017/3/12 Sunday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CBE0-FAE1-4CB3-90AE-D693D356B7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7676" y="276646"/>
            <a:ext cx="8215844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7676" y="1200149"/>
            <a:ext cx="8215844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9390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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5856" y="5589240"/>
            <a:ext cx="2843808" cy="801942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主讲人：唐斌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772816"/>
            <a:ext cx="6532240" cy="1728192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汝曰聊天室项目演示</a:t>
            </a:r>
          </a:p>
        </p:txBody>
      </p:sp>
    </p:spTree>
    <p:extLst>
      <p:ext uri="{BB962C8B-B14F-4D97-AF65-F5344CB8AC3E}">
        <p14:creationId xmlns:p14="http://schemas.microsoft.com/office/powerpoint/2010/main" val="41445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332656"/>
            <a:ext cx="3168352" cy="85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单聊界面的视觉稿</a:t>
            </a: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108878" cy="4276215"/>
          </a:xfrm>
          <a:prstGeom prst="rect">
            <a:avLst/>
          </a:prstGeom>
        </p:spPr>
      </p:pic>
      <p:sp>
        <p:nvSpPr>
          <p:cNvPr id="4" name="下箭头 3"/>
          <p:cNvSpPr/>
          <p:nvPr/>
        </p:nvSpPr>
        <p:spPr>
          <a:xfrm>
            <a:off x="3779912" y="908721"/>
            <a:ext cx="504056" cy="129614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</a:rPr>
              <a:t>项目实现</a:t>
            </a:r>
            <a:r>
              <a:rPr lang="en-US" altLang="zh-CN" sz="4800" dirty="0">
                <a:solidFill>
                  <a:schemeClr val="tx2">
                    <a:lumMod val="50000"/>
                  </a:schemeClr>
                </a:solidFill>
              </a:rPr>
              <a:t>———</a:t>
            </a:r>
            <a:endParaRPr lang="zh-CN" alt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流程图: 准备 2"/>
          <p:cNvSpPr/>
          <p:nvPr/>
        </p:nvSpPr>
        <p:spPr>
          <a:xfrm>
            <a:off x="539552" y="3212976"/>
            <a:ext cx="2160240" cy="1152128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1580" y="3462797"/>
            <a:ext cx="165618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最终实现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4067944" y="1277224"/>
            <a:ext cx="1872208" cy="57606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70060" y="1296948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分配工作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4090040" y="2348880"/>
            <a:ext cx="1872208" cy="57606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4067944" y="3443093"/>
            <a:ext cx="1872208" cy="57606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4090040" y="5946576"/>
            <a:ext cx="1872208" cy="57606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流程图: 过程 11"/>
          <p:cNvSpPr/>
          <p:nvPr/>
        </p:nvSpPr>
        <p:spPr>
          <a:xfrm>
            <a:off x="4063360" y="4581128"/>
            <a:ext cx="1872208" cy="86409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0060" y="2410439"/>
            <a:ext cx="1512168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界面设计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0060" y="3486138"/>
            <a:ext cx="138206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功能实现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8434" y="4592170"/>
            <a:ext cx="1382060" cy="8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链接服务器与调试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8434" y="6008135"/>
            <a:ext cx="1343686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提交项目</a:t>
            </a:r>
          </a:p>
        </p:txBody>
      </p:sp>
      <p:cxnSp>
        <p:nvCxnSpPr>
          <p:cNvPr id="18" name="直接箭头连接符 17"/>
          <p:cNvCxnSpPr>
            <a:stCxn id="3" idx="3"/>
            <a:endCxn id="6" idx="1"/>
          </p:cNvCxnSpPr>
          <p:nvPr/>
        </p:nvCxnSpPr>
        <p:spPr>
          <a:xfrm flipV="1">
            <a:off x="2699792" y="1565256"/>
            <a:ext cx="1368152" cy="2223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9" idx="1"/>
          </p:cNvCxnSpPr>
          <p:nvPr/>
        </p:nvCxnSpPr>
        <p:spPr>
          <a:xfrm flipV="1">
            <a:off x="2699792" y="2636912"/>
            <a:ext cx="139024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10" idx="1"/>
          </p:cNvCxnSpPr>
          <p:nvPr/>
        </p:nvCxnSpPr>
        <p:spPr>
          <a:xfrm flipV="1">
            <a:off x="2699792" y="3731125"/>
            <a:ext cx="1368152" cy="57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  <a:endCxn id="12" idx="1"/>
          </p:cNvCxnSpPr>
          <p:nvPr/>
        </p:nvCxnSpPr>
        <p:spPr>
          <a:xfrm>
            <a:off x="2699792" y="3789040"/>
            <a:ext cx="136356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3"/>
            <a:endCxn id="11" idx="1"/>
          </p:cNvCxnSpPr>
          <p:nvPr/>
        </p:nvCxnSpPr>
        <p:spPr>
          <a:xfrm>
            <a:off x="2699792" y="3789040"/>
            <a:ext cx="1390248" cy="2445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准备 28"/>
          <p:cNvSpPr/>
          <p:nvPr/>
        </p:nvSpPr>
        <p:spPr>
          <a:xfrm>
            <a:off x="7812360" y="3443093"/>
            <a:ext cx="1331640" cy="67219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992380" y="3452945"/>
            <a:ext cx="97160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完成</a:t>
            </a:r>
          </a:p>
        </p:txBody>
      </p:sp>
      <p:cxnSp>
        <p:nvCxnSpPr>
          <p:cNvPr id="32" name="直接箭头连接符 31"/>
          <p:cNvCxnSpPr>
            <a:stCxn id="6" idx="3"/>
            <a:endCxn id="29" idx="1"/>
          </p:cNvCxnSpPr>
          <p:nvPr/>
        </p:nvCxnSpPr>
        <p:spPr>
          <a:xfrm>
            <a:off x="5940152" y="1565256"/>
            <a:ext cx="1872208" cy="2213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29" idx="1"/>
          </p:cNvCxnSpPr>
          <p:nvPr/>
        </p:nvCxnSpPr>
        <p:spPr>
          <a:xfrm>
            <a:off x="5962248" y="2636912"/>
            <a:ext cx="1850112" cy="114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</p:cNvCxnSpPr>
          <p:nvPr/>
        </p:nvCxnSpPr>
        <p:spPr>
          <a:xfrm>
            <a:off x="5940152" y="3731125"/>
            <a:ext cx="1872208" cy="28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3"/>
            <a:endCxn id="29" idx="1"/>
          </p:cNvCxnSpPr>
          <p:nvPr/>
        </p:nvCxnSpPr>
        <p:spPr>
          <a:xfrm flipV="1">
            <a:off x="5935568" y="3779188"/>
            <a:ext cx="1876792" cy="1233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3"/>
            <a:endCxn id="29" idx="1"/>
          </p:cNvCxnSpPr>
          <p:nvPr/>
        </p:nvCxnSpPr>
        <p:spPr>
          <a:xfrm flipV="1">
            <a:off x="5962248" y="3779188"/>
            <a:ext cx="1850112" cy="2455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2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483768" y="1772816"/>
            <a:ext cx="3759880" cy="3759880"/>
            <a:chOff x="1787" y="941"/>
            <a:chExt cx="2486" cy="248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 rot="2700000">
              <a:off x="2524" y="941"/>
              <a:ext cx="1006" cy="1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 rot="2700000">
              <a:off x="3267" y="1684"/>
              <a:ext cx="1006" cy="1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gray">
            <a:xfrm rot="2700000">
              <a:off x="1787" y="1678"/>
              <a:ext cx="1006" cy="1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 rot="2700000">
              <a:off x="2530" y="2421"/>
              <a:ext cx="1006" cy="1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 rot="2700000">
              <a:off x="2524" y="1678"/>
              <a:ext cx="1006" cy="1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TW" altLang="en-US">
                <a:solidFill>
                  <a:schemeClr val="tx2">
                    <a:lumMod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15205" y="3083127"/>
            <a:ext cx="2983668" cy="95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项目感悟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321" y="2060316"/>
            <a:ext cx="2331337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黎悦：开始很难，过程很难，结果很美。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" y="5116920"/>
            <a:ext cx="27718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吴宇秋：团队的力量是巨大的，没有团队我们无法完成这个项目。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38152" y="4956402"/>
            <a:ext cx="242633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蒋锐：在这个过程中吧，我收获了许多，学习了许多知识。</a:t>
            </a:r>
          </a:p>
        </p:txBody>
      </p:sp>
      <p:cxnSp>
        <p:nvCxnSpPr>
          <p:cNvPr id="33" name="直接箭头连接符 32"/>
          <p:cNvCxnSpPr>
            <a:stCxn id="28" idx="3"/>
            <a:endCxn id="31" idx="1"/>
          </p:cNvCxnSpPr>
          <p:nvPr/>
        </p:nvCxnSpPr>
        <p:spPr>
          <a:xfrm>
            <a:off x="2365658" y="2448820"/>
            <a:ext cx="4172494" cy="3093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3"/>
          </p:cNvCxnSpPr>
          <p:nvPr/>
        </p:nvCxnSpPr>
        <p:spPr>
          <a:xfrm flipV="1">
            <a:off x="2771801" y="2232671"/>
            <a:ext cx="3786960" cy="34705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94070" y="394905"/>
            <a:ext cx="5115669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唐斌：  最讨厌写代码，最讨厌别人不写代码！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要成为一个真正的程序员，路还长呢！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我喜欢这个过程！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64441" y="1844167"/>
            <a:ext cx="1894145" cy="77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李萍：迎难而上，不要退缩。</a:t>
            </a:r>
          </a:p>
        </p:txBody>
      </p:sp>
    </p:spTree>
    <p:extLst>
      <p:ext uri="{BB962C8B-B14F-4D97-AF65-F5344CB8AC3E}">
        <p14:creationId xmlns:p14="http://schemas.microsoft.com/office/powerpoint/2010/main" val="180628059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700808"/>
            <a:ext cx="5184576" cy="1656184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tx1">
                    <a:lumMod val="50000"/>
                  </a:schemeClr>
                </a:solidFill>
              </a:rPr>
              <a:t>谢谢观看</a:t>
            </a:r>
            <a:endParaRPr lang="zh-CN" altLang="en-US" sz="5400" dirty="0">
              <a:solidFill>
                <a:schemeClr val="tx1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162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2" y="0"/>
            <a:ext cx="9137888" cy="1152128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</a:rPr>
              <a:t>——</a:t>
            </a:r>
            <a:r>
              <a:rPr lang="zh-CN" altLang="en-US" sz="5400" dirty="0">
                <a:solidFill>
                  <a:schemeClr val="tx2">
                    <a:lumMod val="50000"/>
                  </a:schemeClr>
                </a:solidFill>
              </a:rPr>
              <a:t>项目成员及分工</a:t>
            </a:r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</a:rPr>
              <a:t>——</a:t>
            </a:r>
            <a:endParaRPr lang="zh-CN" altLang="en-US"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340768"/>
            <a:ext cx="56886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唐斌：组长。负责本组的项目策划，</a:t>
            </a:r>
            <a:r>
              <a:rPr lang="zh-CN" altLang="zh-CN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注册、主界面、服务器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的代码实现，同时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Roboto Th"/>
              </a:rPr>
              <a:t>协调各个成员的工作进度与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协助各个成员编写代码。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Roboto Th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228554"/>
            <a:ext cx="3168352" cy="85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黎悦：负责注册界面的图形设计及代码实现。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4941168"/>
            <a:ext cx="3168352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蒋锐：负责群聊界面的图形设计及代码实现。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3068960"/>
            <a:ext cx="36004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李萍：负责好友信息界面的图形设计及代码实现。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4792" y="4931214"/>
            <a:ext cx="3600400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吴宇秋：负责聊天信息界面的图形设计及代码实现、以及早期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UI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827584" y="1389780"/>
            <a:ext cx="936104" cy="50405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0" y="3321525"/>
            <a:ext cx="667624" cy="41221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441892" y="3108165"/>
            <a:ext cx="634164" cy="4267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7112" y="5049726"/>
            <a:ext cx="667624" cy="42771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349120" y="5049726"/>
            <a:ext cx="778180" cy="35295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706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556792"/>
            <a:ext cx="1008112" cy="244827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tx2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2872" y="260648"/>
            <a:ext cx="2304256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40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hlinkClick r:id="rId2" action="ppaction://hlinksldjump"/>
              </a:rPr>
              <a:t>项目目标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2872" y="1967372"/>
            <a:ext cx="2304256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项目进度</a:t>
            </a:r>
            <a:endParaRPr lang="zh-CN" altLang="en-US" sz="40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2872" y="3717032"/>
            <a:ext cx="2592288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4" action="ppaction://hlinksldjump"/>
              </a:rPr>
              <a:t>项目实现</a:t>
            </a:r>
            <a:endParaRPr lang="zh-CN" altLang="en-US" sz="40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2872" y="5301208"/>
            <a:ext cx="2448272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hlinkClick r:id="rId5" action="ppaction://hlinksldjump"/>
              </a:rPr>
              <a:t>项目感悟</a:t>
            </a:r>
            <a:endParaRPr lang="zh-CN" altLang="en-US" sz="40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 flipV="1">
            <a:off x="1691680" y="667426"/>
            <a:ext cx="2991192" cy="2113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3"/>
            <a:endCxn id="6" idx="1"/>
          </p:cNvCxnSpPr>
          <p:nvPr/>
        </p:nvCxnSpPr>
        <p:spPr>
          <a:xfrm>
            <a:off x="1691680" y="2780928"/>
            <a:ext cx="2991192" cy="1342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7" idx="1"/>
          </p:cNvCxnSpPr>
          <p:nvPr/>
        </p:nvCxnSpPr>
        <p:spPr>
          <a:xfrm>
            <a:off x="1691680" y="2780928"/>
            <a:ext cx="2991192" cy="2927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3"/>
            <a:endCxn id="5" idx="1"/>
          </p:cNvCxnSpPr>
          <p:nvPr/>
        </p:nvCxnSpPr>
        <p:spPr>
          <a:xfrm flipV="1">
            <a:off x="1691680" y="2374150"/>
            <a:ext cx="2991192" cy="406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5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75856" y="2924944"/>
            <a:ext cx="2160240" cy="10801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3098750"/>
            <a:ext cx="216024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1536454" y="1052736"/>
            <a:ext cx="1771248" cy="11204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24486" y="1232399"/>
            <a:ext cx="1440160" cy="76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登录</a:t>
            </a:r>
          </a:p>
        </p:txBody>
      </p:sp>
      <p:sp>
        <p:nvSpPr>
          <p:cNvPr id="15" name="椭圆 14"/>
          <p:cNvSpPr/>
          <p:nvPr/>
        </p:nvSpPr>
        <p:spPr>
          <a:xfrm>
            <a:off x="6660232" y="1232399"/>
            <a:ext cx="1771248" cy="11204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12260" y="1368729"/>
            <a:ext cx="126719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注册</a:t>
            </a:r>
          </a:p>
        </p:txBody>
      </p:sp>
      <p:cxnSp>
        <p:nvCxnSpPr>
          <p:cNvPr id="18" name="直接箭头连接符 17"/>
          <p:cNvCxnSpPr>
            <a:cxnSpLocks/>
            <a:endCxn id="15" idx="2"/>
          </p:cNvCxnSpPr>
          <p:nvPr/>
        </p:nvCxnSpPr>
        <p:spPr>
          <a:xfrm flipV="1">
            <a:off x="5373696" y="1792615"/>
            <a:ext cx="1286536" cy="1160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cxnSpLocks/>
            <a:endCxn id="10" idx="4"/>
          </p:cNvCxnSpPr>
          <p:nvPr/>
        </p:nvCxnSpPr>
        <p:spPr>
          <a:xfrm flipH="1" flipV="1">
            <a:off x="2422078" y="2173168"/>
            <a:ext cx="997794" cy="762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570431" y="5128020"/>
            <a:ext cx="1771248" cy="11204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505792" y="5199170"/>
            <a:ext cx="1771248" cy="11204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01519" y="5205418"/>
            <a:ext cx="110907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单聊</a:t>
            </a:r>
          </a:p>
        </p:txBody>
      </p:sp>
      <p:cxnSp>
        <p:nvCxnSpPr>
          <p:cNvPr id="30" name="直接箭头连接符 29"/>
          <p:cNvCxnSpPr>
            <a:stCxn id="5" idx="2"/>
            <a:endCxn id="26" idx="0"/>
          </p:cNvCxnSpPr>
          <p:nvPr/>
        </p:nvCxnSpPr>
        <p:spPr>
          <a:xfrm flipH="1">
            <a:off x="2456055" y="4005064"/>
            <a:ext cx="1899921" cy="112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27" idx="0"/>
          </p:cNvCxnSpPr>
          <p:nvPr/>
        </p:nvCxnSpPr>
        <p:spPr>
          <a:xfrm>
            <a:off x="4355976" y="4005064"/>
            <a:ext cx="2035440" cy="1194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3138" y="5361854"/>
            <a:ext cx="12565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chemeClr val="tx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群聊</a:t>
            </a:r>
          </a:p>
        </p:txBody>
      </p:sp>
    </p:spTree>
    <p:extLst>
      <p:ext uri="{BB962C8B-B14F-4D97-AF65-F5344CB8AC3E}">
        <p14:creationId xmlns:p14="http://schemas.microsoft.com/office/powerpoint/2010/main" val="9311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28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08012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2">
                    <a:lumMod val="50000"/>
                  </a:schemeClr>
                </a:solidFill>
              </a:rPr>
              <a:t>项目进度</a:t>
            </a:r>
            <a:r>
              <a:rPr lang="en-US" altLang="zh-CN" sz="4800" dirty="0">
                <a:solidFill>
                  <a:schemeClr val="tx2">
                    <a:lumMod val="50000"/>
                  </a:schemeClr>
                </a:solidFill>
              </a:rPr>
              <a:t>———</a:t>
            </a:r>
            <a:endParaRPr lang="zh-CN" alt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989979" y="1628800"/>
            <a:ext cx="612068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1.3-1.4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zh-CN" altLang="zh-CN" sz="2400" b="1" dirty="0">
                <a:solidFill>
                  <a:schemeClr val="tx2">
                    <a:lumMod val="50000"/>
                  </a:schemeClr>
                </a:solidFill>
              </a:rPr>
              <a:t>第一阶段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）</a:t>
            </a:r>
            <a:r>
              <a:rPr lang="zh-CN" altLang="zh-CN" sz="2400" b="1" dirty="0">
                <a:solidFill>
                  <a:schemeClr val="tx2">
                    <a:lumMod val="50000"/>
                  </a:schemeClr>
                </a:solidFill>
              </a:rPr>
              <a:t>：基础知识学习，网络编程、数据库、图形用户界面（</a:t>
            </a:r>
            <a:r>
              <a:rPr lang="en-US" altLang="zh-CN" sz="2400" b="1" dirty="0">
                <a:solidFill>
                  <a:schemeClr val="tx2">
                    <a:lumMod val="50000"/>
                  </a:schemeClr>
                </a:solidFill>
              </a:rPr>
              <a:t>GUI</a:t>
            </a:r>
            <a:r>
              <a:rPr lang="zh-CN" altLang="zh-CN" sz="2400" b="1" dirty="0">
                <a:solidFill>
                  <a:schemeClr val="tx2">
                    <a:lumMod val="50000"/>
                  </a:schemeClr>
                </a:solidFill>
              </a:rPr>
              <a:t>）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。（包括交互稿的设计）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1" y="3356993"/>
            <a:ext cx="4536505" cy="3384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384" y="4509120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登录界面交互稿</a:t>
            </a:r>
          </a:p>
        </p:txBody>
      </p:sp>
      <p:sp>
        <p:nvSpPr>
          <p:cNvPr id="10" name="右箭头 9"/>
          <p:cNvSpPr/>
          <p:nvPr/>
        </p:nvSpPr>
        <p:spPr>
          <a:xfrm>
            <a:off x="2462456" y="4632230"/>
            <a:ext cx="1296144" cy="2462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520201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注册界面交互稿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1916832"/>
            <a:ext cx="4440411" cy="44024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835696" y="1010433"/>
            <a:ext cx="384861" cy="90639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24128" y="520201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主界面的视觉稿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6832"/>
            <a:ext cx="4463160" cy="4725144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6588224" y="1012644"/>
            <a:ext cx="360040" cy="9041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8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980728"/>
            <a:ext cx="2952328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群聊界面的视觉稿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177"/>
            <a:ext cx="4860032" cy="312079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2404160" y="1004841"/>
            <a:ext cx="1584176" cy="383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653136"/>
            <a:ext cx="2952328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单聊界面的视觉稿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24" y="3281439"/>
            <a:ext cx="4719991" cy="351591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415992" y="4695408"/>
            <a:ext cx="1663784" cy="4320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3840"/>
            <a:ext cx="511256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b="1" dirty="0">
                <a:solidFill>
                  <a:schemeClr val="tx2">
                    <a:lumMod val="50000"/>
                  </a:schemeClr>
                </a:solidFill>
              </a:rPr>
              <a:t>第二阶段：代码实现</a:t>
            </a: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（视觉稿的设计）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132" y="1412776"/>
            <a:ext cx="2700300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登录界面的视觉稿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3809524" cy="2857143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1691680" y="1988840"/>
            <a:ext cx="464602" cy="11521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93105" y="1211777"/>
            <a:ext cx="2448272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注册界面的视觉稿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08920"/>
            <a:ext cx="3538355" cy="4139208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6732240" y="1799035"/>
            <a:ext cx="432048" cy="9098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0638" y="303654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主界面的视觉稿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569624"/>
            <a:ext cx="2952328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群聊界面的视觉稿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9" y="1921354"/>
            <a:ext cx="2952381" cy="4857143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1475656" y="796097"/>
            <a:ext cx="475143" cy="11252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04864"/>
            <a:ext cx="4608793" cy="3645024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6228184" y="1124744"/>
            <a:ext cx="396044" cy="10801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3686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82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5E7F84"/>
      </a:accent1>
      <a:accent2>
        <a:srgbClr val="5F8F80"/>
      </a:accent2>
      <a:accent3>
        <a:srgbClr val="4A7386"/>
      </a:accent3>
      <a:accent4>
        <a:srgbClr val="8B695B"/>
      </a:accent4>
      <a:accent5>
        <a:srgbClr val="C00000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A000120150601A07PPBG</Template>
  <TotalTime>272</TotalTime>
  <Words>339</Words>
  <Application>Microsoft Office PowerPoint</Application>
  <PresentationFormat>全屏显示(4:3)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Roboto Th</vt:lpstr>
      <vt:lpstr>方正兰亭超细黑简体</vt:lpstr>
      <vt:lpstr>华文楷体</vt:lpstr>
      <vt:lpstr>华文中宋</vt:lpstr>
      <vt:lpstr>微软雅黑</vt:lpstr>
      <vt:lpstr>幼圆</vt:lpstr>
      <vt:lpstr>Arial</vt:lpstr>
      <vt:lpstr>Times New Roman</vt:lpstr>
      <vt:lpstr>Wingdings 2</vt:lpstr>
      <vt:lpstr>A000120140530A99PPBG</vt:lpstr>
      <vt:lpstr>汝曰聊天室项目演示</vt:lpstr>
      <vt:lpstr>——项目成员及分工——</vt:lpstr>
      <vt:lpstr>目录</vt:lpstr>
      <vt:lpstr>PowerPoint 演示文稿</vt:lpstr>
      <vt:lpstr>项目进度———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项目实现———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汝曰聊天室项目演示</dc:title>
  <dc:creator>yq w</dc:creator>
  <cp:lastModifiedBy>Administrator</cp:lastModifiedBy>
  <cp:revision>24</cp:revision>
  <dcterms:created xsi:type="dcterms:W3CDTF">2017-03-11T03:06:24Z</dcterms:created>
  <dcterms:modified xsi:type="dcterms:W3CDTF">2017-03-12T01:09:46Z</dcterms:modified>
</cp:coreProperties>
</file>