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9"/>
  </p:notesMasterIdLst>
  <p:handoutMasterIdLst>
    <p:handoutMasterId r:id="rId20"/>
  </p:handoutMasterIdLst>
  <p:sldIdLst>
    <p:sldId id="257" r:id="rId4"/>
    <p:sldId id="258" r:id="rId5"/>
    <p:sldId id="284" r:id="rId6"/>
    <p:sldId id="285" r:id="rId7"/>
    <p:sldId id="286" r:id="rId8"/>
    <p:sldId id="283" r:id="rId9"/>
    <p:sldId id="290" r:id="rId10"/>
    <p:sldId id="292" r:id="rId11"/>
    <p:sldId id="294" r:id="rId12"/>
    <p:sldId id="295" r:id="rId13"/>
    <p:sldId id="296" r:id="rId14"/>
    <p:sldId id="298" r:id="rId15"/>
    <p:sldId id="299" r:id="rId16"/>
    <p:sldId id="300" r:id="rId17"/>
    <p:sldId id="301" r:id="rId18"/>
  </p:sldIdLst>
  <p:sldSz cx="9144000" cy="51435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32" d="100"/>
          <a:sy n="132" d="100"/>
        </p:scale>
        <p:origin x="-1014" y="-78"/>
      </p:cViewPr>
      <p:guideLst>
        <p:guide orient="horz" pos="846"/>
        <p:guide orient="horz" pos="1597"/>
        <p:guide orient="horz" pos="1152"/>
        <p:guide pos="1090"/>
        <p:guide pos="4082"/>
        <p:guide pos="4203"/>
        <p:guide pos="5517"/>
        <p:guide pos="2074"/>
        <p:guide pos="2840"/>
        <p:guide pos="3872"/>
        <p:guide pos="26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4" cy="384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76F840B-627C-4ECE-98AA-166259BF3CF5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4101" name="Notes Placeholder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p>
            <a:pPr lvl="0" indent="0">
              <a:spcBef>
                <a:spcPct val="30000"/>
              </a:spcBef>
            </a:pPr>
            <a:r>
              <a:rPr lang="zh-CN" altLang="zh-CN" sz="1200" dirty="0"/>
              <a:t>Click to edit Master text styles</a:t>
            </a:r>
            <a:endParaRPr lang="zh-CN" altLang="zh-CN" sz="1200" dirty="0"/>
          </a:p>
          <a:p>
            <a:pPr lvl="0" indent="0">
              <a:spcBef>
                <a:spcPct val="30000"/>
              </a:spcBef>
            </a:pPr>
            <a:r>
              <a:rPr lang="zh-CN" altLang="zh-CN" sz="1200" dirty="0"/>
              <a:t>Second level</a:t>
            </a:r>
            <a:endParaRPr lang="zh-CN" altLang="zh-CN" sz="1200" dirty="0"/>
          </a:p>
          <a:p>
            <a:pPr lvl="0" indent="0">
              <a:spcBef>
                <a:spcPct val="30000"/>
              </a:spcBef>
            </a:pPr>
            <a:r>
              <a:rPr lang="zh-CN" altLang="zh-CN" sz="1200" dirty="0"/>
              <a:t>Third level</a:t>
            </a:r>
            <a:endParaRPr lang="zh-CN" altLang="zh-CN" sz="1200" dirty="0"/>
          </a:p>
          <a:p>
            <a:pPr lvl="0" indent="0">
              <a:spcBef>
                <a:spcPct val="30000"/>
              </a:spcBef>
            </a:pPr>
            <a:r>
              <a:rPr lang="zh-CN" altLang="zh-CN" sz="1200" dirty="0"/>
              <a:t>Fourth level</a:t>
            </a:r>
            <a:endParaRPr lang="zh-CN" altLang="zh-CN" sz="1200" dirty="0"/>
          </a:p>
          <a:p>
            <a:pPr lvl="0" indent="0">
              <a:spcBef>
                <a:spcPct val="30000"/>
              </a:spcBef>
            </a:pPr>
            <a:r>
              <a:rPr lang="zh-CN" altLang="zh-CN" sz="1200" dirty="0"/>
              <a:t>Fifth level</a:t>
            </a:r>
            <a:endParaRPr lang="zh-CN" altLang="zh-CN" sz="1200" dirty="0"/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4BB15-F202-41E1-983C-8CFAD1F5CB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DDCE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BDDCE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BDDCE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BDDCED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4BB15-F202-41E1-983C-8CFAD1F5CB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DDCE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BDDCE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BDDCE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BDDCED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4BB15-F202-41E1-983C-8CFAD1F5CB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DDCE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BDDCE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BDDCE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BDDCED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4BB15-F202-41E1-983C-8CFAD1F5CB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DDCE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BDDCE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BDDCE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BDDCED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35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87650"/>
            <a:ext cx="8626500" cy="295650"/>
          </a:xfrm>
        </p:spPr>
        <p:txBody>
          <a:bodyPr anchor="b"/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25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9050" y="1197450"/>
            <a:ext cx="8325450" cy="3855600"/>
          </a:xfrm>
        </p:spPr>
        <p:txBody>
          <a:bodyPr anchor="t"/>
          <a:lstStyle>
            <a:lvl1pPr marL="0" marR="0" indent="0" algn="l" defTabSz="824865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Pct val="75000"/>
              <a:buFontTx/>
              <a:buNone/>
              <a:defRPr sz="1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9A5E20-A5A7-4E53-9AA8-5E2CA17DFD6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9A5E20-A5A7-4E53-9AA8-5E2CA17DFD6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9A5E20-A5A7-4E53-9AA8-5E2CA17DFD6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9A5E20-A5A7-4E53-9AA8-5E2CA17DFD6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9A5E20-A5A7-4E53-9AA8-5E2CA17DFD6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9A5E20-A5A7-4E53-9AA8-5E2CA17DFD6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4BB15-F202-41E1-983C-8CFAD1F5CB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DDCE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BDDCE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BDDCE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BDDCED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9A5E20-A5A7-4E53-9AA8-5E2CA17DFD6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9A5E20-A5A7-4E53-9AA8-5E2CA17DFD6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9A5E20-A5A7-4E53-9AA8-5E2CA17DFD6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9A5E20-A5A7-4E53-9AA8-5E2CA17DFD6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9A5E20-A5A7-4E53-9AA8-5E2CA17DFD6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4BB15-F202-41E1-983C-8CFAD1F5CB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DDCE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BDDCE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BDDCE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BDDCED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4BB15-F202-41E1-983C-8CFAD1F5CB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DDCE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BDDCE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BDDCE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BDDCED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4BB15-F202-41E1-983C-8CFAD1F5CB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DDCE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BDDCE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BDDCE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BDDCED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4BB15-F202-41E1-983C-8CFAD1F5CB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DDCE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BDDCE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BDDCE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BDDCED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4BB15-F202-41E1-983C-8CFAD1F5CB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DDCE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BDDCE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BDDCE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BDDCED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4BB15-F202-41E1-983C-8CFAD1F5CB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DDCE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BDDCE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BDDCE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BDDCED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4BB15-F202-41E1-983C-8CFAD1F5CB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DDCE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BDDCE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BDDCE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BDDCED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zh-CN" dirty="0"/>
              <a:t>Click to edit Master title style</a:t>
            </a:r>
            <a:endParaRPr lang="zh-CN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zh-CN" dirty="0"/>
              <a:t>Click to edit Master text styles</a:t>
            </a:r>
            <a:endParaRPr lang="zh-CN" altLang="zh-CN" dirty="0"/>
          </a:p>
          <a:p>
            <a:pPr lvl="1" indent="-285750"/>
            <a:r>
              <a:rPr lang="zh-CN" altLang="zh-CN" dirty="0"/>
              <a:t>Second level</a:t>
            </a:r>
            <a:endParaRPr lang="zh-CN" altLang="zh-CN" dirty="0"/>
          </a:p>
          <a:p>
            <a:pPr lvl="2" indent="-228600"/>
            <a:r>
              <a:rPr lang="zh-CN" altLang="zh-CN" dirty="0"/>
              <a:t>Third level</a:t>
            </a:r>
            <a:endParaRPr lang="zh-CN" altLang="zh-CN" dirty="0"/>
          </a:p>
          <a:p>
            <a:pPr lvl="3" indent="-228600"/>
            <a:r>
              <a:rPr lang="zh-CN" altLang="zh-CN" dirty="0"/>
              <a:t>Fourth level</a:t>
            </a:r>
            <a:endParaRPr lang="zh-CN" altLang="zh-CN" dirty="0"/>
          </a:p>
          <a:p>
            <a:pPr lvl="4" indent="-228600"/>
            <a:r>
              <a:rPr lang="zh-CN" altLang="zh-CN" dirty="0"/>
              <a:t>Fifth level</a:t>
            </a:r>
            <a:endParaRPr lang="zh-CN" altLang="zh-CN" dirty="0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BDDCED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4BB15-F202-41E1-983C-8CFAD1F5CB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DDCE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BDDCED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BDDCE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BDDCE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BDDCE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zh-CN" dirty="0"/>
              <a:t>Click to edit Master title style</a:t>
            </a:r>
            <a:endParaRPr lang="zh-CN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zh-CN" dirty="0"/>
              <a:t>Click to edit Master text styles</a:t>
            </a:r>
            <a:endParaRPr lang="zh-CN" altLang="zh-CN" dirty="0"/>
          </a:p>
          <a:p>
            <a:pPr lvl="1" indent="-285750"/>
            <a:r>
              <a:rPr lang="zh-CN" altLang="zh-CN" dirty="0"/>
              <a:t>Second level</a:t>
            </a:r>
            <a:endParaRPr lang="zh-CN" altLang="zh-CN" dirty="0"/>
          </a:p>
          <a:p>
            <a:pPr lvl="2" indent="-228600"/>
            <a:r>
              <a:rPr lang="zh-CN" altLang="zh-CN" dirty="0"/>
              <a:t>Third level</a:t>
            </a:r>
            <a:endParaRPr lang="zh-CN" altLang="zh-CN" dirty="0"/>
          </a:p>
          <a:p>
            <a:pPr lvl="3" indent="-228600"/>
            <a:r>
              <a:rPr lang="zh-CN" altLang="zh-CN" dirty="0"/>
              <a:t>Fourth level</a:t>
            </a:r>
            <a:endParaRPr lang="zh-CN" altLang="zh-CN" dirty="0"/>
          </a:p>
          <a:p>
            <a:pPr lvl="4" indent="-228600"/>
            <a:r>
              <a:rPr lang="zh-CN" altLang="zh-CN" dirty="0"/>
              <a:t>Fifth level</a:t>
            </a:r>
            <a:endParaRPr lang="zh-CN" altLang="zh-CN" dirty="0"/>
          </a:p>
        </p:txBody>
      </p:sp>
      <p:sp>
        <p:nvSpPr>
          <p:cNvPr id="20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9A5E20-A5A7-4E53-9AA8-5E2CA17DFD6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2" descr="C:\Users\t4818xz\Desktop\mt-fuji-477832_1280.jpg"/>
          <p:cNvPicPr>
            <a:picLocks noChangeAspect="1"/>
          </p:cNvPicPr>
          <p:nvPr/>
        </p:nvPicPr>
        <p:blipFill>
          <a:blip r:embed="rId1"/>
          <a:srcRect t="4858" b="10135"/>
          <a:stretch>
            <a:fillRect/>
          </a:stretch>
        </p:blipFill>
        <p:spPr>
          <a:xfrm>
            <a:off x="0" y="-31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Oval 1"/>
          <p:cNvSpPr/>
          <p:nvPr/>
        </p:nvSpPr>
        <p:spPr>
          <a:xfrm>
            <a:off x="2438400" y="962025"/>
            <a:ext cx="1495425" cy="1462088"/>
          </a:xfrm>
          <a:prstGeom prst="ellipse">
            <a:avLst/>
          </a:prstGeom>
          <a:solidFill>
            <a:srgbClr val="6DC7FB">
              <a:alpha val="89018"/>
            </a:srgbClr>
          </a:solidFill>
          <a:ln w="254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24" name="Oval 2"/>
          <p:cNvSpPr/>
          <p:nvPr/>
        </p:nvSpPr>
        <p:spPr>
          <a:xfrm>
            <a:off x="3570288" y="1441450"/>
            <a:ext cx="849312" cy="830263"/>
          </a:xfrm>
          <a:prstGeom prst="ellipse">
            <a:avLst/>
          </a:prstGeom>
          <a:solidFill>
            <a:srgbClr val="90EAEB">
              <a:alpha val="89018"/>
            </a:srgbClr>
          </a:solidFill>
          <a:ln w="254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26" name="Oval 5"/>
          <p:cNvSpPr/>
          <p:nvPr/>
        </p:nvSpPr>
        <p:spPr>
          <a:xfrm>
            <a:off x="4953000" y="1296988"/>
            <a:ext cx="1130300" cy="1104900"/>
          </a:xfrm>
          <a:prstGeom prst="ellipse">
            <a:avLst/>
          </a:prstGeom>
          <a:solidFill>
            <a:srgbClr val="92B4FB">
              <a:alpha val="89018"/>
            </a:srgbClr>
          </a:solidFill>
          <a:ln w="254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27" name="Oval 6"/>
          <p:cNvSpPr/>
          <p:nvPr/>
        </p:nvSpPr>
        <p:spPr>
          <a:xfrm>
            <a:off x="5791200" y="1306513"/>
            <a:ext cx="987425" cy="965200"/>
          </a:xfrm>
          <a:prstGeom prst="ellipse">
            <a:avLst/>
          </a:prstGeom>
          <a:solidFill>
            <a:srgbClr val="71BFE5">
              <a:alpha val="89018"/>
            </a:srgbClr>
          </a:solidFill>
          <a:ln w="254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25" name="Oval 3"/>
          <p:cNvSpPr/>
          <p:nvPr/>
        </p:nvSpPr>
        <p:spPr>
          <a:xfrm>
            <a:off x="3934460" y="1308100"/>
            <a:ext cx="1097915" cy="963930"/>
          </a:xfrm>
          <a:prstGeom prst="ellipse">
            <a:avLst/>
          </a:prstGeom>
          <a:solidFill>
            <a:srgbClr val="ADBDF8">
              <a:alpha val="89018"/>
            </a:srgbClr>
          </a:solidFill>
          <a:ln w="25400">
            <a:noFill/>
          </a:ln>
        </p:spPr>
        <p:txBody>
          <a:bodyPr anchor="ctr"/>
          <a:p>
            <a:pPr algn="ctr"/>
            <a:endParaRPr lang="en-US" altLang="zh-CN" sz="3600" b="1" spc="-200" noProof="0" dirty="0">
              <a:ln>
                <a:noFill/>
              </a:ln>
              <a:solidFill>
                <a:srgbClr val="27356B"/>
              </a:solidFill>
              <a:effectLst/>
              <a:uLnTx/>
              <a:uFillTx/>
              <a:latin typeface="Abraham Lincoln" pitchFamily="2" charset="0"/>
              <a:ea typeface="Open Sans Semibold" charset="0"/>
              <a:cs typeface="Open Sans Semibold" charset="0"/>
              <a:sym typeface="+mn-ea"/>
            </a:endParaRPr>
          </a:p>
        </p:txBody>
      </p:sp>
      <p:sp>
        <p:nvSpPr>
          <p:cNvPr id="5131" name="TextBox 9"/>
          <p:cNvSpPr/>
          <p:nvPr/>
        </p:nvSpPr>
        <p:spPr>
          <a:xfrm>
            <a:off x="2818765" y="3128328"/>
            <a:ext cx="3749675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i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…something about us</a:t>
            </a:r>
            <a:endParaRPr lang="en-US" altLang="zh-CN" sz="2400" b="1" i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8765" y="1257300"/>
            <a:ext cx="4152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 spc="-2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braham Lincoln" pitchFamily="2" charset="0"/>
                <a:cs typeface="Open Sans Semibold" charset="0"/>
                <a:sym typeface="+mn-ea"/>
              </a:rPr>
              <a:t>云顶 </a:t>
            </a:r>
            <a:r>
              <a:rPr lang="en-US" sz="6000" b="1" spc="-2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braham Lincoln" pitchFamily="2" charset="0"/>
                <a:ea typeface="Open Sans Semibold" charset="0"/>
                <a:cs typeface="Open Sans Semibold" charset="0"/>
                <a:sym typeface="+mn-ea"/>
              </a:rPr>
              <a:t>node</a:t>
            </a:r>
            <a:endParaRPr lang="en-US" altLang="en-US" sz="6000" b="1" spc="-2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braham Lincoln" pitchFamily="2" charset="0"/>
              <a:ea typeface="Open Sans Semibold" charset="0"/>
              <a:cs typeface="Open Sans Semibold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 wrap="square" lIns="91440" tIns="45720" rIns="91440" bIns="45720" anchor="ctr"/>
          <a:p>
            <a:pPr algn="r"/>
            <a:fld id="{9A0DB2DC-4C9A-4742-B13C-FB6460FD3503}" type="slidenum">
              <a:rPr lang="zh-CN" altLang="en-US" sz="1200" dirty="0">
                <a:solidFill>
                  <a:srgbClr val="BDDCED"/>
                </a:solidFill>
              </a:rPr>
            </a:fld>
            <a:endParaRPr lang="zh-CN" altLang="en-US" sz="1200" dirty="0">
              <a:solidFill>
                <a:srgbClr val="BDDCED"/>
              </a:solidFill>
            </a:endParaRPr>
          </a:p>
        </p:txBody>
      </p:sp>
      <p:grpSp>
        <p:nvGrpSpPr>
          <p:cNvPr id="6146" name="Group 6"/>
          <p:cNvGrpSpPr/>
          <p:nvPr/>
        </p:nvGrpSpPr>
        <p:grpSpPr>
          <a:xfrm>
            <a:off x="0" y="4175125"/>
            <a:ext cx="912813" cy="968375"/>
            <a:chOff x="0" y="0"/>
            <a:chExt cx="912480" cy="967709"/>
          </a:xfrm>
        </p:grpSpPr>
        <p:sp>
          <p:nvSpPr>
            <p:cNvPr id="6147" name="Oval 8"/>
            <p:cNvSpPr/>
            <p:nvPr/>
          </p:nvSpPr>
          <p:spPr>
            <a:xfrm>
              <a:off x="0" y="0"/>
              <a:ext cx="152400" cy="373318"/>
            </a:xfrm>
            <a:custGeom>
              <a:avLst/>
              <a:gdLst/>
              <a:ahLst/>
              <a:cxnLst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Oval 6"/>
            <p:cNvSpPr/>
            <p:nvPr/>
          </p:nvSpPr>
          <p:spPr>
            <a:xfrm>
              <a:off x="0" y="453359"/>
              <a:ext cx="912480" cy="514350"/>
            </a:xfrm>
            <a:custGeom>
              <a:avLst/>
              <a:gdLst/>
              <a:ahLst/>
              <a:cxnLst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rgbClr val="3F3151">
                <a:alpha val="41176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9" name="Oval 7"/>
            <p:cNvSpPr/>
            <p:nvPr/>
          </p:nvSpPr>
          <p:spPr>
            <a:xfrm>
              <a:off x="0" y="186659"/>
              <a:ext cx="381000" cy="571500"/>
            </a:xfrm>
            <a:custGeom>
              <a:avLst/>
              <a:gdLst/>
              <a:ahLst/>
              <a:cxnLst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97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0" name="Group 10"/>
          <p:cNvGrpSpPr/>
          <p:nvPr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6151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rgbClr val="9FCEE6">
                <a:alpha val="72156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2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5097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3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ACC6">
                <a:alpha val="69019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4" name="Oval 21"/>
          <p:cNvSpPr/>
          <p:nvPr/>
        </p:nvSpPr>
        <p:spPr>
          <a:xfrm>
            <a:off x="7029450" y="0"/>
            <a:ext cx="2114550" cy="1114425"/>
          </a:xfrm>
          <a:custGeom>
            <a:avLst/>
            <a:gdLst/>
            <a:ahLst/>
            <a:cxnLst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" name="Group 2"/>
          <p:cNvGrpSpPr/>
          <p:nvPr/>
        </p:nvGrpSpPr>
        <p:grpSpPr>
          <a:xfrm>
            <a:off x="3138805" y="1929130"/>
            <a:ext cx="3414395" cy="1284605"/>
            <a:chOff x="0" y="0"/>
            <a:chExt cx="14665" cy="4245"/>
          </a:xfrm>
        </p:grpSpPr>
        <p:pic>
          <p:nvPicPr>
            <p:cNvPr id="5" name="图片 15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4665" cy="42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Freeform 62"/>
            <p:cNvSpPr>
              <a:spLocks noEditPoints="1"/>
            </p:cNvSpPr>
            <p:nvPr/>
          </p:nvSpPr>
          <p:spPr>
            <a:xfrm>
              <a:off x="2045" y="1244"/>
              <a:ext cx="1897" cy="2053"/>
            </a:xfrm>
            <a:custGeom>
              <a:avLst/>
              <a:gdLst/>
              <a:ahLst/>
              <a:cxnLst>
                <a:cxn ang="0">
                  <a:pos x="5118" y="2552"/>
                </a:cxn>
                <a:cxn ang="0">
                  <a:pos x="4957" y="1985"/>
                </a:cxn>
                <a:cxn ang="0">
                  <a:pos x="4661" y="1478"/>
                </a:cxn>
                <a:cxn ang="0">
                  <a:pos x="4253" y="1044"/>
                </a:cxn>
                <a:cxn ang="0">
                  <a:pos x="3892" y="860"/>
                </a:cxn>
                <a:cxn ang="0">
                  <a:pos x="3582" y="971"/>
                </a:cxn>
                <a:cxn ang="0">
                  <a:pos x="3435" y="1272"/>
                </a:cxn>
                <a:cxn ang="0">
                  <a:pos x="3547" y="1573"/>
                </a:cxn>
                <a:cxn ang="0">
                  <a:pos x="4017" y="2067"/>
                </a:cxn>
                <a:cxn ang="0">
                  <a:pos x="4291" y="2796"/>
                </a:cxn>
                <a:cxn ang="0">
                  <a:pos x="4226" y="3509"/>
                </a:cxn>
                <a:cxn ang="0">
                  <a:pos x="3908" y="4090"/>
                </a:cxn>
                <a:cxn ang="0">
                  <a:pos x="3397" y="4507"/>
                </a:cxn>
                <a:cxn ang="0">
                  <a:pos x="2756" y="4708"/>
                </a:cxn>
                <a:cxn ang="0">
                  <a:pos x="2076" y="4635"/>
                </a:cxn>
                <a:cxn ang="0">
                  <a:pos x="1492" y="4326"/>
                </a:cxn>
                <a:cxn ang="0">
                  <a:pos x="1071" y="3819"/>
                </a:cxn>
                <a:cxn ang="0">
                  <a:pos x="878" y="3178"/>
                </a:cxn>
                <a:cxn ang="0">
                  <a:pos x="959" y="2414"/>
                </a:cxn>
                <a:cxn ang="0">
                  <a:pos x="1397" y="1766"/>
                </a:cxn>
                <a:cxn ang="0">
                  <a:pos x="1690" y="1427"/>
                </a:cxn>
                <a:cxn ang="0">
                  <a:pos x="1677" y="1112"/>
                </a:cxn>
                <a:cxn ang="0">
                  <a:pos x="1432" y="890"/>
                </a:cxn>
                <a:cxn ang="0">
                  <a:pos x="1109" y="898"/>
                </a:cxn>
                <a:cxn ang="0">
                  <a:pos x="693" y="1258"/>
                </a:cxn>
                <a:cxn ang="0">
                  <a:pos x="348" y="1728"/>
                </a:cxn>
                <a:cxn ang="0">
                  <a:pos x="111" y="2265"/>
                </a:cxn>
                <a:cxn ang="0">
                  <a:pos x="8" y="2848"/>
                </a:cxn>
                <a:cxn ang="0">
                  <a:pos x="38" y="3390"/>
                </a:cxn>
                <a:cxn ang="0">
                  <a:pos x="163" y="3875"/>
                </a:cxn>
                <a:cxn ang="0">
                  <a:pos x="590" y="4635"/>
                </a:cxn>
                <a:cxn ang="0">
                  <a:pos x="1359" y="5259"/>
                </a:cxn>
                <a:cxn ang="0">
                  <a:pos x="1943" y="5495"/>
                </a:cxn>
                <a:cxn ang="0">
                  <a:pos x="2446" y="5568"/>
                </a:cxn>
                <a:cxn ang="0">
                  <a:pos x="2976" y="5538"/>
                </a:cxn>
                <a:cxn ang="0">
                  <a:pos x="3465" y="5405"/>
                </a:cxn>
                <a:cxn ang="0">
                  <a:pos x="4218" y="4971"/>
                </a:cxn>
                <a:cxn ang="0">
                  <a:pos x="4846" y="4223"/>
                </a:cxn>
                <a:cxn ang="0">
                  <a:pos x="5082" y="3648"/>
                </a:cxn>
                <a:cxn ang="0">
                  <a:pos x="5156" y="3127"/>
                </a:cxn>
                <a:cxn ang="0">
                  <a:pos x="2976" y="271"/>
                </a:cxn>
                <a:cxn ang="0">
                  <a:pos x="2740" y="38"/>
                </a:cxn>
                <a:cxn ang="0">
                  <a:pos x="2408" y="38"/>
                </a:cxn>
                <a:cxn ang="0">
                  <a:pos x="2185" y="271"/>
                </a:cxn>
                <a:cxn ang="0">
                  <a:pos x="2163" y="2663"/>
                </a:cxn>
                <a:cxn ang="0">
                  <a:pos x="2348" y="2934"/>
                </a:cxn>
                <a:cxn ang="0">
                  <a:pos x="2666" y="2994"/>
                </a:cxn>
                <a:cxn ang="0">
                  <a:pos x="2941" y="2810"/>
                </a:cxn>
                <a:cxn ang="0">
                  <a:pos x="3014" y="434"/>
                </a:cxn>
              </a:cxnLst>
              <a:pathLst>
                <a:path w="698" h="757">
                  <a:moveTo>
                    <a:pt x="698" y="409"/>
                  </a:moveTo>
                  <a:lnTo>
                    <a:pt x="698" y="387"/>
                  </a:lnTo>
                  <a:lnTo>
                    <a:pt x="696" y="367"/>
                  </a:lnTo>
                  <a:lnTo>
                    <a:pt x="693" y="347"/>
                  </a:lnTo>
                  <a:lnTo>
                    <a:pt x="690" y="327"/>
                  </a:lnTo>
                  <a:lnTo>
                    <a:pt x="685" y="308"/>
                  </a:lnTo>
                  <a:lnTo>
                    <a:pt x="678" y="288"/>
                  </a:lnTo>
                  <a:lnTo>
                    <a:pt x="671" y="270"/>
                  </a:lnTo>
                  <a:lnTo>
                    <a:pt x="663" y="251"/>
                  </a:lnTo>
                  <a:lnTo>
                    <a:pt x="653" y="235"/>
                  </a:lnTo>
                  <a:lnTo>
                    <a:pt x="643" y="218"/>
                  </a:lnTo>
                  <a:lnTo>
                    <a:pt x="631" y="201"/>
                  </a:lnTo>
                  <a:lnTo>
                    <a:pt x="618" y="186"/>
                  </a:lnTo>
                  <a:lnTo>
                    <a:pt x="604" y="171"/>
                  </a:lnTo>
                  <a:lnTo>
                    <a:pt x="591" y="156"/>
                  </a:lnTo>
                  <a:lnTo>
                    <a:pt x="576" y="142"/>
                  </a:lnTo>
                  <a:lnTo>
                    <a:pt x="559" y="129"/>
                  </a:lnTo>
                  <a:lnTo>
                    <a:pt x="549" y="122"/>
                  </a:lnTo>
                  <a:lnTo>
                    <a:pt x="539" y="119"/>
                  </a:lnTo>
                  <a:lnTo>
                    <a:pt x="527" y="117"/>
                  </a:lnTo>
                  <a:lnTo>
                    <a:pt x="515" y="117"/>
                  </a:lnTo>
                  <a:lnTo>
                    <a:pt x="505" y="121"/>
                  </a:lnTo>
                  <a:lnTo>
                    <a:pt x="495" y="126"/>
                  </a:lnTo>
                  <a:lnTo>
                    <a:pt x="485" y="132"/>
                  </a:lnTo>
                  <a:lnTo>
                    <a:pt x="477" y="141"/>
                  </a:lnTo>
                  <a:lnTo>
                    <a:pt x="472" y="151"/>
                  </a:lnTo>
                  <a:lnTo>
                    <a:pt x="467" y="161"/>
                  </a:lnTo>
                  <a:lnTo>
                    <a:pt x="465" y="173"/>
                  </a:lnTo>
                  <a:lnTo>
                    <a:pt x="467" y="184"/>
                  </a:lnTo>
                  <a:lnTo>
                    <a:pt x="469" y="194"/>
                  </a:lnTo>
                  <a:lnTo>
                    <a:pt x="474" y="204"/>
                  </a:lnTo>
                  <a:lnTo>
                    <a:pt x="480" y="214"/>
                  </a:lnTo>
                  <a:lnTo>
                    <a:pt x="489" y="221"/>
                  </a:lnTo>
                  <a:lnTo>
                    <a:pt x="510" y="240"/>
                  </a:lnTo>
                  <a:lnTo>
                    <a:pt x="529" y="260"/>
                  </a:lnTo>
                  <a:lnTo>
                    <a:pt x="544" y="281"/>
                  </a:lnTo>
                  <a:lnTo>
                    <a:pt x="557" y="305"/>
                  </a:lnTo>
                  <a:lnTo>
                    <a:pt x="569" y="328"/>
                  </a:lnTo>
                  <a:lnTo>
                    <a:pt x="576" y="353"/>
                  </a:lnTo>
                  <a:lnTo>
                    <a:pt x="581" y="380"/>
                  </a:lnTo>
                  <a:lnTo>
                    <a:pt x="582" y="409"/>
                  </a:lnTo>
                  <a:lnTo>
                    <a:pt x="581" y="432"/>
                  </a:lnTo>
                  <a:lnTo>
                    <a:pt x="577" y="454"/>
                  </a:lnTo>
                  <a:lnTo>
                    <a:pt x="572" y="477"/>
                  </a:lnTo>
                  <a:lnTo>
                    <a:pt x="564" y="499"/>
                  </a:lnTo>
                  <a:lnTo>
                    <a:pt x="554" y="519"/>
                  </a:lnTo>
                  <a:lnTo>
                    <a:pt x="542" y="538"/>
                  </a:lnTo>
                  <a:lnTo>
                    <a:pt x="529" y="556"/>
                  </a:lnTo>
                  <a:lnTo>
                    <a:pt x="514" y="573"/>
                  </a:lnTo>
                  <a:lnTo>
                    <a:pt x="497" y="588"/>
                  </a:lnTo>
                  <a:lnTo>
                    <a:pt x="479" y="601"/>
                  </a:lnTo>
                  <a:lnTo>
                    <a:pt x="460" y="613"/>
                  </a:lnTo>
                  <a:lnTo>
                    <a:pt x="440" y="623"/>
                  </a:lnTo>
                  <a:lnTo>
                    <a:pt x="418" y="630"/>
                  </a:lnTo>
                  <a:lnTo>
                    <a:pt x="397" y="636"/>
                  </a:lnTo>
                  <a:lnTo>
                    <a:pt x="373" y="640"/>
                  </a:lnTo>
                  <a:lnTo>
                    <a:pt x="350" y="641"/>
                  </a:lnTo>
                  <a:lnTo>
                    <a:pt x="326" y="640"/>
                  </a:lnTo>
                  <a:lnTo>
                    <a:pt x="303" y="636"/>
                  </a:lnTo>
                  <a:lnTo>
                    <a:pt x="281" y="630"/>
                  </a:lnTo>
                  <a:lnTo>
                    <a:pt x="259" y="623"/>
                  </a:lnTo>
                  <a:lnTo>
                    <a:pt x="239" y="613"/>
                  </a:lnTo>
                  <a:lnTo>
                    <a:pt x="219" y="601"/>
                  </a:lnTo>
                  <a:lnTo>
                    <a:pt x="202" y="588"/>
                  </a:lnTo>
                  <a:lnTo>
                    <a:pt x="186" y="573"/>
                  </a:lnTo>
                  <a:lnTo>
                    <a:pt x="171" y="556"/>
                  </a:lnTo>
                  <a:lnTo>
                    <a:pt x="157" y="538"/>
                  </a:lnTo>
                  <a:lnTo>
                    <a:pt x="145" y="519"/>
                  </a:lnTo>
                  <a:lnTo>
                    <a:pt x="135" y="499"/>
                  </a:lnTo>
                  <a:lnTo>
                    <a:pt x="127" y="477"/>
                  </a:lnTo>
                  <a:lnTo>
                    <a:pt x="122" y="454"/>
                  </a:lnTo>
                  <a:lnTo>
                    <a:pt x="119" y="432"/>
                  </a:lnTo>
                  <a:lnTo>
                    <a:pt x="117" y="409"/>
                  </a:lnTo>
                  <a:lnTo>
                    <a:pt x="119" y="380"/>
                  </a:lnTo>
                  <a:lnTo>
                    <a:pt x="124" y="353"/>
                  </a:lnTo>
                  <a:lnTo>
                    <a:pt x="130" y="328"/>
                  </a:lnTo>
                  <a:lnTo>
                    <a:pt x="142" y="305"/>
                  </a:lnTo>
                  <a:lnTo>
                    <a:pt x="155" y="281"/>
                  </a:lnTo>
                  <a:lnTo>
                    <a:pt x="171" y="260"/>
                  </a:lnTo>
                  <a:lnTo>
                    <a:pt x="189" y="240"/>
                  </a:lnTo>
                  <a:lnTo>
                    <a:pt x="211" y="221"/>
                  </a:lnTo>
                  <a:lnTo>
                    <a:pt x="219" y="214"/>
                  </a:lnTo>
                  <a:lnTo>
                    <a:pt x="226" y="204"/>
                  </a:lnTo>
                  <a:lnTo>
                    <a:pt x="229" y="194"/>
                  </a:lnTo>
                  <a:lnTo>
                    <a:pt x="232" y="184"/>
                  </a:lnTo>
                  <a:lnTo>
                    <a:pt x="232" y="173"/>
                  </a:lnTo>
                  <a:lnTo>
                    <a:pt x="231" y="161"/>
                  </a:lnTo>
                  <a:lnTo>
                    <a:pt x="227" y="151"/>
                  </a:lnTo>
                  <a:lnTo>
                    <a:pt x="221" y="141"/>
                  </a:lnTo>
                  <a:lnTo>
                    <a:pt x="214" y="132"/>
                  </a:lnTo>
                  <a:lnTo>
                    <a:pt x="204" y="126"/>
                  </a:lnTo>
                  <a:lnTo>
                    <a:pt x="194" y="121"/>
                  </a:lnTo>
                  <a:lnTo>
                    <a:pt x="184" y="117"/>
                  </a:lnTo>
                  <a:lnTo>
                    <a:pt x="172" y="117"/>
                  </a:lnTo>
                  <a:lnTo>
                    <a:pt x="160" y="119"/>
                  </a:lnTo>
                  <a:lnTo>
                    <a:pt x="150" y="122"/>
                  </a:lnTo>
                  <a:lnTo>
                    <a:pt x="140" y="129"/>
                  </a:lnTo>
                  <a:lnTo>
                    <a:pt x="124" y="142"/>
                  </a:lnTo>
                  <a:lnTo>
                    <a:pt x="109" y="156"/>
                  </a:lnTo>
                  <a:lnTo>
                    <a:pt x="94" y="171"/>
                  </a:lnTo>
                  <a:lnTo>
                    <a:pt x="80" y="186"/>
                  </a:lnTo>
                  <a:lnTo>
                    <a:pt x="68" y="201"/>
                  </a:lnTo>
                  <a:lnTo>
                    <a:pt x="57" y="218"/>
                  </a:lnTo>
                  <a:lnTo>
                    <a:pt x="47" y="235"/>
                  </a:lnTo>
                  <a:lnTo>
                    <a:pt x="37" y="251"/>
                  </a:lnTo>
                  <a:lnTo>
                    <a:pt x="28" y="270"/>
                  </a:lnTo>
                  <a:lnTo>
                    <a:pt x="22" y="288"/>
                  </a:lnTo>
                  <a:lnTo>
                    <a:pt x="15" y="308"/>
                  </a:lnTo>
                  <a:lnTo>
                    <a:pt x="10" y="327"/>
                  </a:lnTo>
                  <a:lnTo>
                    <a:pt x="6" y="347"/>
                  </a:lnTo>
                  <a:lnTo>
                    <a:pt x="3" y="367"/>
                  </a:lnTo>
                  <a:lnTo>
                    <a:pt x="1" y="387"/>
                  </a:lnTo>
                  <a:lnTo>
                    <a:pt x="0" y="409"/>
                  </a:lnTo>
                  <a:lnTo>
                    <a:pt x="1" y="425"/>
                  </a:lnTo>
                  <a:lnTo>
                    <a:pt x="1" y="444"/>
                  </a:lnTo>
                  <a:lnTo>
                    <a:pt x="5" y="461"/>
                  </a:lnTo>
                  <a:lnTo>
                    <a:pt x="8" y="477"/>
                  </a:lnTo>
                  <a:lnTo>
                    <a:pt x="11" y="496"/>
                  </a:lnTo>
                  <a:lnTo>
                    <a:pt x="16" y="511"/>
                  </a:lnTo>
                  <a:lnTo>
                    <a:pt x="22" y="527"/>
                  </a:lnTo>
                  <a:lnTo>
                    <a:pt x="28" y="544"/>
                  </a:lnTo>
                  <a:lnTo>
                    <a:pt x="43" y="574"/>
                  </a:lnTo>
                  <a:lnTo>
                    <a:pt x="60" y="603"/>
                  </a:lnTo>
                  <a:lnTo>
                    <a:pt x="80" y="630"/>
                  </a:lnTo>
                  <a:lnTo>
                    <a:pt x="104" y="655"/>
                  </a:lnTo>
                  <a:lnTo>
                    <a:pt x="127" y="676"/>
                  </a:lnTo>
                  <a:lnTo>
                    <a:pt x="154" y="697"/>
                  </a:lnTo>
                  <a:lnTo>
                    <a:pt x="184" y="715"/>
                  </a:lnTo>
                  <a:lnTo>
                    <a:pt x="214" y="730"/>
                  </a:lnTo>
                  <a:lnTo>
                    <a:pt x="229" y="735"/>
                  </a:lnTo>
                  <a:lnTo>
                    <a:pt x="246" y="742"/>
                  </a:lnTo>
                  <a:lnTo>
                    <a:pt x="263" y="747"/>
                  </a:lnTo>
                  <a:lnTo>
                    <a:pt x="279" y="750"/>
                  </a:lnTo>
                  <a:lnTo>
                    <a:pt x="296" y="753"/>
                  </a:lnTo>
                  <a:lnTo>
                    <a:pt x="315" y="755"/>
                  </a:lnTo>
                  <a:lnTo>
                    <a:pt x="331" y="757"/>
                  </a:lnTo>
                  <a:lnTo>
                    <a:pt x="350" y="757"/>
                  </a:lnTo>
                  <a:lnTo>
                    <a:pt x="368" y="757"/>
                  </a:lnTo>
                  <a:lnTo>
                    <a:pt x="385" y="755"/>
                  </a:lnTo>
                  <a:lnTo>
                    <a:pt x="403" y="753"/>
                  </a:lnTo>
                  <a:lnTo>
                    <a:pt x="420" y="750"/>
                  </a:lnTo>
                  <a:lnTo>
                    <a:pt x="437" y="747"/>
                  </a:lnTo>
                  <a:lnTo>
                    <a:pt x="453" y="742"/>
                  </a:lnTo>
                  <a:lnTo>
                    <a:pt x="469" y="735"/>
                  </a:lnTo>
                  <a:lnTo>
                    <a:pt x="485" y="730"/>
                  </a:lnTo>
                  <a:lnTo>
                    <a:pt x="515" y="715"/>
                  </a:lnTo>
                  <a:lnTo>
                    <a:pt x="544" y="697"/>
                  </a:lnTo>
                  <a:lnTo>
                    <a:pt x="571" y="676"/>
                  </a:lnTo>
                  <a:lnTo>
                    <a:pt x="596" y="655"/>
                  </a:lnTo>
                  <a:lnTo>
                    <a:pt x="619" y="630"/>
                  </a:lnTo>
                  <a:lnTo>
                    <a:pt x="639" y="603"/>
                  </a:lnTo>
                  <a:lnTo>
                    <a:pt x="656" y="574"/>
                  </a:lnTo>
                  <a:lnTo>
                    <a:pt x="671" y="544"/>
                  </a:lnTo>
                  <a:lnTo>
                    <a:pt x="678" y="527"/>
                  </a:lnTo>
                  <a:lnTo>
                    <a:pt x="683" y="511"/>
                  </a:lnTo>
                  <a:lnTo>
                    <a:pt x="688" y="496"/>
                  </a:lnTo>
                  <a:lnTo>
                    <a:pt x="691" y="477"/>
                  </a:lnTo>
                  <a:lnTo>
                    <a:pt x="695" y="461"/>
                  </a:lnTo>
                  <a:lnTo>
                    <a:pt x="696" y="444"/>
                  </a:lnTo>
                  <a:lnTo>
                    <a:pt x="698" y="425"/>
                  </a:lnTo>
                  <a:lnTo>
                    <a:pt x="698" y="409"/>
                  </a:lnTo>
                  <a:close/>
                  <a:moveTo>
                    <a:pt x="408" y="59"/>
                  </a:moveTo>
                  <a:lnTo>
                    <a:pt x="407" y="47"/>
                  </a:lnTo>
                  <a:lnTo>
                    <a:pt x="403" y="37"/>
                  </a:lnTo>
                  <a:lnTo>
                    <a:pt x="398" y="27"/>
                  </a:lnTo>
                  <a:lnTo>
                    <a:pt x="390" y="17"/>
                  </a:lnTo>
                  <a:lnTo>
                    <a:pt x="381" y="10"/>
                  </a:lnTo>
                  <a:lnTo>
                    <a:pt x="371" y="5"/>
                  </a:lnTo>
                  <a:lnTo>
                    <a:pt x="361" y="2"/>
                  </a:lnTo>
                  <a:lnTo>
                    <a:pt x="350" y="0"/>
                  </a:lnTo>
                  <a:lnTo>
                    <a:pt x="338" y="2"/>
                  </a:lnTo>
                  <a:lnTo>
                    <a:pt x="326" y="5"/>
                  </a:lnTo>
                  <a:lnTo>
                    <a:pt x="318" y="10"/>
                  </a:lnTo>
                  <a:lnTo>
                    <a:pt x="308" y="17"/>
                  </a:lnTo>
                  <a:lnTo>
                    <a:pt x="301" y="27"/>
                  </a:lnTo>
                  <a:lnTo>
                    <a:pt x="296" y="37"/>
                  </a:lnTo>
                  <a:lnTo>
                    <a:pt x="293" y="47"/>
                  </a:lnTo>
                  <a:lnTo>
                    <a:pt x="291" y="59"/>
                  </a:lnTo>
                  <a:lnTo>
                    <a:pt x="291" y="350"/>
                  </a:lnTo>
                  <a:lnTo>
                    <a:pt x="293" y="362"/>
                  </a:lnTo>
                  <a:lnTo>
                    <a:pt x="296" y="372"/>
                  </a:lnTo>
                  <a:lnTo>
                    <a:pt x="301" y="382"/>
                  </a:lnTo>
                  <a:lnTo>
                    <a:pt x="308" y="390"/>
                  </a:lnTo>
                  <a:lnTo>
                    <a:pt x="318" y="399"/>
                  </a:lnTo>
                  <a:lnTo>
                    <a:pt x="326" y="404"/>
                  </a:lnTo>
                  <a:lnTo>
                    <a:pt x="338" y="407"/>
                  </a:lnTo>
                  <a:lnTo>
                    <a:pt x="350" y="409"/>
                  </a:lnTo>
                  <a:lnTo>
                    <a:pt x="361" y="407"/>
                  </a:lnTo>
                  <a:lnTo>
                    <a:pt x="371" y="404"/>
                  </a:lnTo>
                  <a:lnTo>
                    <a:pt x="381" y="399"/>
                  </a:lnTo>
                  <a:lnTo>
                    <a:pt x="390" y="390"/>
                  </a:lnTo>
                  <a:lnTo>
                    <a:pt x="398" y="382"/>
                  </a:lnTo>
                  <a:lnTo>
                    <a:pt x="403" y="372"/>
                  </a:lnTo>
                  <a:lnTo>
                    <a:pt x="407" y="362"/>
                  </a:lnTo>
                  <a:lnTo>
                    <a:pt x="408" y="350"/>
                  </a:lnTo>
                  <a:lnTo>
                    <a:pt x="408" y="59"/>
                  </a:lnTo>
                  <a:close/>
                </a:path>
              </a:pathLst>
            </a:custGeom>
            <a:solidFill>
              <a:srgbClr val="235F8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262120" y="2280285"/>
            <a:ext cx="2024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2"/>
                </a:solidFill>
              </a:rPr>
              <a:t>node</a:t>
            </a:r>
            <a:r>
              <a:rPr lang="zh-CN" altLang="en-US" sz="3200">
                <a:solidFill>
                  <a:schemeClr val="tx2"/>
                </a:solidFill>
              </a:rPr>
              <a:t>特点</a:t>
            </a:r>
            <a:endParaRPr lang="zh-CN" altLang="en-US" sz="3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 wrap="square" lIns="91440" tIns="45720" rIns="91440" bIns="45720" anchor="ctr"/>
          <a:p>
            <a:pPr algn="r"/>
            <a:fld id="{9A0DB2DC-4C9A-4742-B13C-FB6460FD3503}" type="slidenum">
              <a:rPr lang="zh-CN" altLang="en-US" sz="1200" dirty="0">
                <a:solidFill>
                  <a:srgbClr val="BDDCED"/>
                </a:solidFill>
              </a:rPr>
            </a:fld>
            <a:endParaRPr lang="zh-CN" altLang="en-US" sz="1200" dirty="0">
              <a:solidFill>
                <a:srgbClr val="BDDCED"/>
              </a:solidFill>
            </a:endParaRPr>
          </a:p>
        </p:txBody>
      </p:sp>
      <p:grpSp>
        <p:nvGrpSpPr>
          <p:cNvPr id="6146" name="Group 6"/>
          <p:cNvGrpSpPr/>
          <p:nvPr/>
        </p:nvGrpSpPr>
        <p:grpSpPr>
          <a:xfrm>
            <a:off x="0" y="4175125"/>
            <a:ext cx="912813" cy="968375"/>
            <a:chOff x="0" y="0"/>
            <a:chExt cx="912480" cy="967709"/>
          </a:xfrm>
        </p:grpSpPr>
        <p:sp>
          <p:nvSpPr>
            <p:cNvPr id="6147" name="Oval 8"/>
            <p:cNvSpPr/>
            <p:nvPr/>
          </p:nvSpPr>
          <p:spPr>
            <a:xfrm>
              <a:off x="0" y="0"/>
              <a:ext cx="152400" cy="373318"/>
            </a:xfrm>
            <a:custGeom>
              <a:avLst/>
              <a:gdLst/>
              <a:ahLst/>
              <a:cxnLst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Oval 6"/>
            <p:cNvSpPr/>
            <p:nvPr/>
          </p:nvSpPr>
          <p:spPr>
            <a:xfrm>
              <a:off x="0" y="453359"/>
              <a:ext cx="912480" cy="514350"/>
            </a:xfrm>
            <a:custGeom>
              <a:avLst/>
              <a:gdLst/>
              <a:ahLst/>
              <a:cxnLst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rgbClr val="3F3151">
                <a:alpha val="41176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9" name="Oval 7"/>
            <p:cNvSpPr/>
            <p:nvPr/>
          </p:nvSpPr>
          <p:spPr>
            <a:xfrm>
              <a:off x="0" y="186659"/>
              <a:ext cx="381000" cy="571500"/>
            </a:xfrm>
            <a:custGeom>
              <a:avLst/>
              <a:gdLst/>
              <a:ahLst/>
              <a:cxnLst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97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0" name="Group 10"/>
          <p:cNvGrpSpPr/>
          <p:nvPr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6151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rgbClr val="9FCEE6">
                <a:alpha val="72156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2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5097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3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ACC6">
                <a:alpha val="69019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4" name="Oval 21"/>
          <p:cNvSpPr/>
          <p:nvPr/>
        </p:nvSpPr>
        <p:spPr>
          <a:xfrm>
            <a:off x="7029450" y="0"/>
            <a:ext cx="2114550" cy="1114425"/>
          </a:xfrm>
          <a:custGeom>
            <a:avLst/>
            <a:gdLst/>
            <a:ahLst/>
            <a:cxnLst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4931" t="4521" r="17717" b="136"/>
          <a:stretch>
            <a:fillRect/>
          </a:stretch>
        </p:blipFill>
        <p:spPr>
          <a:xfrm>
            <a:off x="4429125" y="3175"/>
            <a:ext cx="4714875" cy="51377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72440" y="1498600"/>
            <a:ext cx="51428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部署简单方便</a:t>
            </a:r>
            <a:endParaRPr lang="zh-CN" altLang="en-US" sz="2800" b="1" dirty="0" smtClean="0">
              <a:solidFill>
                <a:schemeClr val="tx2"/>
              </a:solidFill>
              <a:latin typeface="宋体" panose="02010600030101010101" pitchFamily="2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事件驱动</a:t>
            </a:r>
            <a:endParaRPr lang="zh-CN" altLang="en-US" sz="2800" b="1" dirty="0" smtClean="0">
              <a:solidFill>
                <a:schemeClr val="tx2"/>
              </a:solidFill>
              <a:latin typeface="宋体" panose="02010600030101010101" pitchFamily="2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异步编程</a:t>
            </a:r>
            <a:endParaRPr lang="zh-CN" altLang="en-US" sz="2800" b="1" dirty="0" smtClean="0">
              <a:solidFill>
                <a:schemeClr val="tx2"/>
              </a:solidFill>
              <a:latin typeface="宋体" panose="02010600030101010101" pitchFamily="2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高效与性能</a:t>
            </a:r>
            <a:endParaRPr lang="zh-CN" altLang="en-US" sz="2800" b="1" dirty="0" smtClean="0">
              <a:solidFill>
                <a:schemeClr val="tx2"/>
              </a:solidFill>
              <a:latin typeface="宋体" panose="02010600030101010101" pitchFamily="2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单线程与多进程</a:t>
            </a:r>
            <a:endParaRPr lang="zh-CN" altLang="en-US" sz="2800" b="1" dirty="0" smtClean="0">
              <a:solidFill>
                <a:schemeClr val="tx2"/>
              </a:solidFill>
              <a:latin typeface="宋体" panose="02010600030101010101" pitchFamily="2" charset="-122"/>
              <a:sym typeface="+mn-ea"/>
            </a:endParaRPr>
          </a:p>
          <a:p>
            <a:pPr marL="191135">
              <a:buClr>
                <a:srgbClr val="35B558"/>
              </a:buClr>
              <a:buSzPct val="105000"/>
              <a:buFont typeface="Arial" panose="020B0604020202020204" pitchFamily="34" charset="0"/>
            </a:pPr>
            <a:endParaRPr lang="zh-CN" altLang="en-US" sz="2800" b="1" dirty="0" smtClean="0">
              <a:solidFill>
                <a:schemeClr val="tx2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6400" y="192405"/>
            <a:ext cx="2094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x-none" sz="32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node</a:t>
            </a:r>
            <a:r>
              <a:rPr lang="zh-CN" altLang="en-US" sz="32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97" name="Straight Connector 50"/>
          <p:cNvSpPr/>
          <p:nvPr/>
        </p:nvSpPr>
        <p:spPr>
          <a:xfrm>
            <a:off x="1753235" y="775970"/>
            <a:ext cx="2676525" cy="635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 wrap="square" lIns="91440" tIns="45720" rIns="91440" bIns="45720" anchor="ctr"/>
          <a:p>
            <a:pPr algn="r"/>
            <a:fld id="{9A0DB2DC-4C9A-4742-B13C-FB6460FD3503}" type="slidenum">
              <a:rPr lang="zh-CN" altLang="en-US" sz="1200" dirty="0">
                <a:solidFill>
                  <a:srgbClr val="BDDCED"/>
                </a:solidFill>
              </a:rPr>
            </a:fld>
            <a:endParaRPr lang="zh-CN" altLang="en-US" sz="1200" dirty="0">
              <a:solidFill>
                <a:srgbClr val="BDDCED"/>
              </a:solidFill>
            </a:endParaRPr>
          </a:p>
        </p:txBody>
      </p:sp>
      <p:grpSp>
        <p:nvGrpSpPr>
          <p:cNvPr id="6146" name="Group 6"/>
          <p:cNvGrpSpPr/>
          <p:nvPr/>
        </p:nvGrpSpPr>
        <p:grpSpPr>
          <a:xfrm>
            <a:off x="0" y="4175125"/>
            <a:ext cx="912813" cy="968375"/>
            <a:chOff x="0" y="0"/>
            <a:chExt cx="912480" cy="967709"/>
          </a:xfrm>
        </p:grpSpPr>
        <p:sp>
          <p:nvSpPr>
            <p:cNvPr id="6147" name="Oval 8"/>
            <p:cNvSpPr/>
            <p:nvPr/>
          </p:nvSpPr>
          <p:spPr>
            <a:xfrm>
              <a:off x="0" y="0"/>
              <a:ext cx="152400" cy="373318"/>
            </a:xfrm>
            <a:custGeom>
              <a:avLst/>
              <a:gdLst/>
              <a:ahLst/>
              <a:cxnLst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Oval 6"/>
            <p:cNvSpPr/>
            <p:nvPr/>
          </p:nvSpPr>
          <p:spPr>
            <a:xfrm>
              <a:off x="0" y="453359"/>
              <a:ext cx="912480" cy="514350"/>
            </a:xfrm>
            <a:custGeom>
              <a:avLst/>
              <a:gdLst/>
              <a:ahLst/>
              <a:cxnLst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rgbClr val="3F3151">
                <a:alpha val="41176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9" name="Oval 7"/>
            <p:cNvSpPr/>
            <p:nvPr/>
          </p:nvSpPr>
          <p:spPr>
            <a:xfrm>
              <a:off x="0" y="186659"/>
              <a:ext cx="381000" cy="571500"/>
            </a:xfrm>
            <a:custGeom>
              <a:avLst/>
              <a:gdLst/>
              <a:ahLst/>
              <a:cxnLst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97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0" name="Group 10"/>
          <p:cNvGrpSpPr/>
          <p:nvPr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6151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rgbClr val="9FCEE6">
                <a:alpha val="72156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2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5097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3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ACC6">
                <a:alpha val="69019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4" name="Oval 21"/>
          <p:cNvSpPr/>
          <p:nvPr/>
        </p:nvSpPr>
        <p:spPr>
          <a:xfrm>
            <a:off x="7029450" y="0"/>
            <a:ext cx="2114550" cy="1114425"/>
          </a:xfrm>
          <a:custGeom>
            <a:avLst/>
            <a:gdLst/>
            <a:ahLst/>
            <a:cxnLst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" name="Group 2"/>
          <p:cNvGrpSpPr/>
          <p:nvPr/>
        </p:nvGrpSpPr>
        <p:grpSpPr>
          <a:xfrm>
            <a:off x="3138805" y="1929130"/>
            <a:ext cx="3414395" cy="1284605"/>
            <a:chOff x="0" y="0"/>
            <a:chExt cx="14665" cy="4245"/>
          </a:xfrm>
        </p:grpSpPr>
        <p:pic>
          <p:nvPicPr>
            <p:cNvPr id="5" name="图片 15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4665" cy="42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Freeform 62"/>
            <p:cNvSpPr>
              <a:spLocks noEditPoints="1"/>
            </p:cNvSpPr>
            <p:nvPr/>
          </p:nvSpPr>
          <p:spPr>
            <a:xfrm>
              <a:off x="2045" y="1244"/>
              <a:ext cx="1897" cy="2053"/>
            </a:xfrm>
            <a:custGeom>
              <a:avLst/>
              <a:gdLst/>
              <a:ahLst/>
              <a:cxnLst>
                <a:cxn ang="0">
                  <a:pos x="5118" y="2552"/>
                </a:cxn>
                <a:cxn ang="0">
                  <a:pos x="4957" y="1985"/>
                </a:cxn>
                <a:cxn ang="0">
                  <a:pos x="4661" y="1478"/>
                </a:cxn>
                <a:cxn ang="0">
                  <a:pos x="4253" y="1044"/>
                </a:cxn>
                <a:cxn ang="0">
                  <a:pos x="3892" y="860"/>
                </a:cxn>
                <a:cxn ang="0">
                  <a:pos x="3582" y="971"/>
                </a:cxn>
                <a:cxn ang="0">
                  <a:pos x="3435" y="1272"/>
                </a:cxn>
                <a:cxn ang="0">
                  <a:pos x="3547" y="1573"/>
                </a:cxn>
                <a:cxn ang="0">
                  <a:pos x="4017" y="2067"/>
                </a:cxn>
                <a:cxn ang="0">
                  <a:pos x="4291" y="2796"/>
                </a:cxn>
                <a:cxn ang="0">
                  <a:pos x="4226" y="3509"/>
                </a:cxn>
                <a:cxn ang="0">
                  <a:pos x="3908" y="4090"/>
                </a:cxn>
                <a:cxn ang="0">
                  <a:pos x="3397" y="4507"/>
                </a:cxn>
                <a:cxn ang="0">
                  <a:pos x="2756" y="4708"/>
                </a:cxn>
                <a:cxn ang="0">
                  <a:pos x="2076" y="4635"/>
                </a:cxn>
                <a:cxn ang="0">
                  <a:pos x="1492" y="4326"/>
                </a:cxn>
                <a:cxn ang="0">
                  <a:pos x="1071" y="3819"/>
                </a:cxn>
                <a:cxn ang="0">
                  <a:pos x="878" y="3178"/>
                </a:cxn>
                <a:cxn ang="0">
                  <a:pos x="959" y="2414"/>
                </a:cxn>
                <a:cxn ang="0">
                  <a:pos x="1397" y="1766"/>
                </a:cxn>
                <a:cxn ang="0">
                  <a:pos x="1690" y="1427"/>
                </a:cxn>
                <a:cxn ang="0">
                  <a:pos x="1677" y="1112"/>
                </a:cxn>
                <a:cxn ang="0">
                  <a:pos x="1432" y="890"/>
                </a:cxn>
                <a:cxn ang="0">
                  <a:pos x="1109" y="898"/>
                </a:cxn>
                <a:cxn ang="0">
                  <a:pos x="693" y="1258"/>
                </a:cxn>
                <a:cxn ang="0">
                  <a:pos x="348" y="1728"/>
                </a:cxn>
                <a:cxn ang="0">
                  <a:pos x="111" y="2265"/>
                </a:cxn>
                <a:cxn ang="0">
                  <a:pos x="8" y="2848"/>
                </a:cxn>
                <a:cxn ang="0">
                  <a:pos x="38" y="3390"/>
                </a:cxn>
                <a:cxn ang="0">
                  <a:pos x="163" y="3875"/>
                </a:cxn>
                <a:cxn ang="0">
                  <a:pos x="590" y="4635"/>
                </a:cxn>
                <a:cxn ang="0">
                  <a:pos x="1359" y="5259"/>
                </a:cxn>
                <a:cxn ang="0">
                  <a:pos x="1943" y="5495"/>
                </a:cxn>
                <a:cxn ang="0">
                  <a:pos x="2446" y="5568"/>
                </a:cxn>
                <a:cxn ang="0">
                  <a:pos x="2976" y="5538"/>
                </a:cxn>
                <a:cxn ang="0">
                  <a:pos x="3465" y="5405"/>
                </a:cxn>
                <a:cxn ang="0">
                  <a:pos x="4218" y="4971"/>
                </a:cxn>
                <a:cxn ang="0">
                  <a:pos x="4846" y="4223"/>
                </a:cxn>
                <a:cxn ang="0">
                  <a:pos x="5082" y="3648"/>
                </a:cxn>
                <a:cxn ang="0">
                  <a:pos x="5156" y="3127"/>
                </a:cxn>
                <a:cxn ang="0">
                  <a:pos x="2976" y="271"/>
                </a:cxn>
                <a:cxn ang="0">
                  <a:pos x="2740" y="38"/>
                </a:cxn>
                <a:cxn ang="0">
                  <a:pos x="2408" y="38"/>
                </a:cxn>
                <a:cxn ang="0">
                  <a:pos x="2185" y="271"/>
                </a:cxn>
                <a:cxn ang="0">
                  <a:pos x="2163" y="2663"/>
                </a:cxn>
                <a:cxn ang="0">
                  <a:pos x="2348" y="2934"/>
                </a:cxn>
                <a:cxn ang="0">
                  <a:pos x="2666" y="2994"/>
                </a:cxn>
                <a:cxn ang="0">
                  <a:pos x="2941" y="2810"/>
                </a:cxn>
                <a:cxn ang="0">
                  <a:pos x="3014" y="434"/>
                </a:cxn>
              </a:cxnLst>
              <a:pathLst>
                <a:path w="698" h="757">
                  <a:moveTo>
                    <a:pt x="698" y="409"/>
                  </a:moveTo>
                  <a:lnTo>
                    <a:pt x="698" y="387"/>
                  </a:lnTo>
                  <a:lnTo>
                    <a:pt x="696" y="367"/>
                  </a:lnTo>
                  <a:lnTo>
                    <a:pt x="693" y="347"/>
                  </a:lnTo>
                  <a:lnTo>
                    <a:pt x="690" y="327"/>
                  </a:lnTo>
                  <a:lnTo>
                    <a:pt x="685" y="308"/>
                  </a:lnTo>
                  <a:lnTo>
                    <a:pt x="678" y="288"/>
                  </a:lnTo>
                  <a:lnTo>
                    <a:pt x="671" y="270"/>
                  </a:lnTo>
                  <a:lnTo>
                    <a:pt x="663" y="251"/>
                  </a:lnTo>
                  <a:lnTo>
                    <a:pt x="653" y="235"/>
                  </a:lnTo>
                  <a:lnTo>
                    <a:pt x="643" y="218"/>
                  </a:lnTo>
                  <a:lnTo>
                    <a:pt x="631" y="201"/>
                  </a:lnTo>
                  <a:lnTo>
                    <a:pt x="618" y="186"/>
                  </a:lnTo>
                  <a:lnTo>
                    <a:pt x="604" y="171"/>
                  </a:lnTo>
                  <a:lnTo>
                    <a:pt x="591" y="156"/>
                  </a:lnTo>
                  <a:lnTo>
                    <a:pt x="576" y="142"/>
                  </a:lnTo>
                  <a:lnTo>
                    <a:pt x="559" y="129"/>
                  </a:lnTo>
                  <a:lnTo>
                    <a:pt x="549" y="122"/>
                  </a:lnTo>
                  <a:lnTo>
                    <a:pt x="539" y="119"/>
                  </a:lnTo>
                  <a:lnTo>
                    <a:pt x="527" y="117"/>
                  </a:lnTo>
                  <a:lnTo>
                    <a:pt x="515" y="117"/>
                  </a:lnTo>
                  <a:lnTo>
                    <a:pt x="505" y="121"/>
                  </a:lnTo>
                  <a:lnTo>
                    <a:pt x="495" y="126"/>
                  </a:lnTo>
                  <a:lnTo>
                    <a:pt x="485" y="132"/>
                  </a:lnTo>
                  <a:lnTo>
                    <a:pt x="477" y="141"/>
                  </a:lnTo>
                  <a:lnTo>
                    <a:pt x="472" y="151"/>
                  </a:lnTo>
                  <a:lnTo>
                    <a:pt x="467" y="161"/>
                  </a:lnTo>
                  <a:lnTo>
                    <a:pt x="465" y="173"/>
                  </a:lnTo>
                  <a:lnTo>
                    <a:pt x="467" y="184"/>
                  </a:lnTo>
                  <a:lnTo>
                    <a:pt x="469" y="194"/>
                  </a:lnTo>
                  <a:lnTo>
                    <a:pt x="474" y="204"/>
                  </a:lnTo>
                  <a:lnTo>
                    <a:pt x="480" y="214"/>
                  </a:lnTo>
                  <a:lnTo>
                    <a:pt x="489" y="221"/>
                  </a:lnTo>
                  <a:lnTo>
                    <a:pt x="510" y="240"/>
                  </a:lnTo>
                  <a:lnTo>
                    <a:pt x="529" y="260"/>
                  </a:lnTo>
                  <a:lnTo>
                    <a:pt x="544" y="281"/>
                  </a:lnTo>
                  <a:lnTo>
                    <a:pt x="557" y="305"/>
                  </a:lnTo>
                  <a:lnTo>
                    <a:pt x="569" y="328"/>
                  </a:lnTo>
                  <a:lnTo>
                    <a:pt x="576" y="353"/>
                  </a:lnTo>
                  <a:lnTo>
                    <a:pt x="581" y="380"/>
                  </a:lnTo>
                  <a:lnTo>
                    <a:pt x="582" y="409"/>
                  </a:lnTo>
                  <a:lnTo>
                    <a:pt x="581" y="432"/>
                  </a:lnTo>
                  <a:lnTo>
                    <a:pt x="577" y="454"/>
                  </a:lnTo>
                  <a:lnTo>
                    <a:pt x="572" y="477"/>
                  </a:lnTo>
                  <a:lnTo>
                    <a:pt x="564" y="499"/>
                  </a:lnTo>
                  <a:lnTo>
                    <a:pt x="554" y="519"/>
                  </a:lnTo>
                  <a:lnTo>
                    <a:pt x="542" y="538"/>
                  </a:lnTo>
                  <a:lnTo>
                    <a:pt x="529" y="556"/>
                  </a:lnTo>
                  <a:lnTo>
                    <a:pt x="514" y="573"/>
                  </a:lnTo>
                  <a:lnTo>
                    <a:pt x="497" y="588"/>
                  </a:lnTo>
                  <a:lnTo>
                    <a:pt x="479" y="601"/>
                  </a:lnTo>
                  <a:lnTo>
                    <a:pt x="460" y="613"/>
                  </a:lnTo>
                  <a:lnTo>
                    <a:pt x="440" y="623"/>
                  </a:lnTo>
                  <a:lnTo>
                    <a:pt x="418" y="630"/>
                  </a:lnTo>
                  <a:lnTo>
                    <a:pt x="397" y="636"/>
                  </a:lnTo>
                  <a:lnTo>
                    <a:pt x="373" y="640"/>
                  </a:lnTo>
                  <a:lnTo>
                    <a:pt x="350" y="641"/>
                  </a:lnTo>
                  <a:lnTo>
                    <a:pt x="326" y="640"/>
                  </a:lnTo>
                  <a:lnTo>
                    <a:pt x="303" y="636"/>
                  </a:lnTo>
                  <a:lnTo>
                    <a:pt x="281" y="630"/>
                  </a:lnTo>
                  <a:lnTo>
                    <a:pt x="259" y="623"/>
                  </a:lnTo>
                  <a:lnTo>
                    <a:pt x="239" y="613"/>
                  </a:lnTo>
                  <a:lnTo>
                    <a:pt x="219" y="601"/>
                  </a:lnTo>
                  <a:lnTo>
                    <a:pt x="202" y="588"/>
                  </a:lnTo>
                  <a:lnTo>
                    <a:pt x="186" y="573"/>
                  </a:lnTo>
                  <a:lnTo>
                    <a:pt x="171" y="556"/>
                  </a:lnTo>
                  <a:lnTo>
                    <a:pt x="157" y="538"/>
                  </a:lnTo>
                  <a:lnTo>
                    <a:pt x="145" y="519"/>
                  </a:lnTo>
                  <a:lnTo>
                    <a:pt x="135" y="499"/>
                  </a:lnTo>
                  <a:lnTo>
                    <a:pt x="127" y="477"/>
                  </a:lnTo>
                  <a:lnTo>
                    <a:pt x="122" y="454"/>
                  </a:lnTo>
                  <a:lnTo>
                    <a:pt x="119" y="432"/>
                  </a:lnTo>
                  <a:lnTo>
                    <a:pt x="117" y="409"/>
                  </a:lnTo>
                  <a:lnTo>
                    <a:pt x="119" y="380"/>
                  </a:lnTo>
                  <a:lnTo>
                    <a:pt x="124" y="353"/>
                  </a:lnTo>
                  <a:lnTo>
                    <a:pt x="130" y="328"/>
                  </a:lnTo>
                  <a:lnTo>
                    <a:pt x="142" y="305"/>
                  </a:lnTo>
                  <a:lnTo>
                    <a:pt x="155" y="281"/>
                  </a:lnTo>
                  <a:lnTo>
                    <a:pt x="171" y="260"/>
                  </a:lnTo>
                  <a:lnTo>
                    <a:pt x="189" y="240"/>
                  </a:lnTo>
                  <a:lnTo>
                    <a:pt x="211" y="221"/>
                  </a:lnTo>
                  <a:lnTo>
                    <a:pt x="219" y="214"/>
                  </a:lnTo>
                  <a:lnTo>
                    <a:pt x="226" y="204"/>
                  </a:lnTo>
                  <a:lnTo>
                    <a:pt x="229" y="194"/>
                  </a:lnTo>
                  <a:lnTo>
                    <a:pt x="232" y="184"/>
                  </a:lnTo>
                  <a:lnTo>
                    <a:pt x="232" y="173"/>
                  </a:lnTo>
                  <a:lnTo>
                    <a:pt x="231" y="161"/>
                  </a:lnTo>
                  <a:lnTo>
                    <a:pt x="227" y="151"/>
                  </a:lnTo>
                  <a:lnTo>
                    <a:pt x="221" y="141"/>
                  </a:lnTo>
                  <a:lnTo>
                    <a:pt x="214" y="132"/>
                  </a:lnTo>
                  <a:lnTo>
                    <a:pt x="204" y="126"/>
                  </a:lnTo>
                  <a:lnTo>
                    <a:pt x="194" y="121"/>
                  </a:lnTo>
                  <a:lnTo>
                    <a:pt x="184" y="117"/>
                  </a:lnTo>
                  <a:lnTo>
                    <a:pt x="172" y="117"/>
                  </a:lnTo>
                  <a:lnTo>
                    <a:pt x="160" y="119"/>
                  </a:lnTo>
                  <a:lnTo>
                    <a:pt x="150" y="122"/>
                  </a:lnTo>
                  <a:lnTo>
                    <a:pt x="140" y="129"/>
                  </a:lnTo>
                  <a:lnTo>
                    <a:pt x="124" y="142"/>
                  </a:lnTo>
                  <a:lnTo>
                    <a:pt x="109" y="156"/>
                  </a:lnTo>
                  <a:lnTo>
                    <a:pt x="94" y="171"/>
                  </a:lnTo>
                  <a:lnTo>
                    <a:pt x="80" y="186"/>
                  </a:lnTo>
                  <a:lnTo>
                    <a:pt x="68" y="201"/>
                  </a:lnTo>
                  <a:lnTo>
                    <a:pt x="57" y="218"/>
                  </a:lnTo>
                  <a:lnTo>
                    <a:pt x="47" y="235"/>
                  </a:lnTo>
                  <a:lnTo>
                    <a:pt x="37" y="251"/>
                  </a:lnTo>
                  <a:lnTo>
                    <a:pt x="28" y="270"/>
                  </a:lnTo>
                  <a:lnTo>
                    <a:pt x="22" y="288"/>
                  </a:lnTo>
                  <a:lnTo>
                    <a:pt x="15" y="308"/>
                  </a:lnTo>
                  <a:lnTo>
                    <a:pt x="10" y="327"/>
                  </a:lnTo>
                  <a:lnTo>
                    <a:pt x="6" y="347"/>
                  </a:lnTo>
                  <a:lnTo>
                    <a:pt x="3" y="367"/>
                  </a:lnTo>
                  <a:lnTo>
                    <a:pt x="1" y="387"/>
                  </a:lnTo>
                  <a:lnTo>
                    <a:pt x="0" y="409"/>
                  </a:lnTo>
                  <a:lnTo>
                    <a:pt x="1" y="425"/>
                  </a:lnTo>
                  <a:lnTo>
                    <a:pt x="1" y="444"/>
                  </a:lnTo>
                  <a:lnTo>
                    <a:pt x="5" y="461"/>
                  </a:lnTo>
                  <a:lnTo>
                    <a:pt x="8" y="477"/>
                  </a:lnTo>
                  <a:lnTo>
                    <a:pt x="11" y="496"/>
                  </a:lnTo>
                  <a:lnTo>
                    <a:pt x="16" y="511"/>
                  </a:lnTo>
                  <a:lnTo>
                    <a:pt x="22" y="527"/>
                  </a:lnTo>
                  <a:lnTo>
                    <a:pt x="28" y="544"/>
                  </a:lnTo>
                  <a:lnTo>
                    <a:pt x="43" y="574"/>
                  </a:lnTo>
                  <a:lnTo>
                    <a:pt x="60" y="603"/>
                  </a:lnTo>
                  <a:lnTo>
                    <a:pt x="80" y="630"/>
                  </a:lnTo>
                  <a:lnTo>
                    <a:pt x="104" y="655"/>
                  </a:lnTo>
                  <a:lnTo>
                    <a:pt x="127" y="676"/>
                  </a:lnTo>
                  <a:lnTo>
                    <a:pt x="154" y="697"/>
                  </a:lnTo>
                  <a:lnTo>
                    <a:pt x="184" y="715"/>
                  </a:lnTo>
                  <a:lnTo>
                    <a:pt x="214" y="730"/>
                  </a:lnTo>
                  <a:lnTo>
                    <a:pt x="229" y="735"/>
                  </a:lnTo>
                  <a:lnTo>
                    <a:pt x="246" y="742"/>
                  </a:lnTo>
                  <a:lnTo>
                    <a:pt x="263" y="747"/>
                  </a:lnTo>
                  <a:lnTo>
                    <a:pt x="279" y="750"/>
                  </a:lnTo>
                  <a:lnTo>
                    <a:pt x="296" y="753"/>
                  </a:lnTo>
                  <a:lnTo>
                    <a:pt x="315" y="755"/>
                  </a:lnTo>
                  <a:lnTo>
                    <a:pt x="331" y="757"/>
                  </a:lnTo>
                  <a:lnTo>
                    <a:pt x="350" y="757"/>
                  </a:lnTo>
                  <a:lnTo>
                    <a:pt x="368" y="757"/>
                  </a:lnTo>
                  <a:lnTo>
                    <a:pt x="385" y="755"/>
                  </a:lnTo>
                  <a:lnTo>
                    <a:pt x="403" y="753"/>
                  </a:lnTo>
                  <a:lnTo>
                    <a:pt x="420" y="750"/>
                  </a:lnTo>
                  <a:lnTo>
                    <a:pt x="437" y="747"/>
                  </a:lnTo>
                  <a:lnTo>
                    <a:pt x="453" y="742"/>
                  </a:lnTo>
                  <a:lnTo>
                    <a:pt x="469" y="735"/>
                  </a:lnTo>
                  <a:lnTo>
                    <a:pt x="485" y="730"/>
                  </a:lnTo>
                  <a:lnTo>
                    <a:pt x="515" y="715"/>
                  </a:lnTo>
                  <a:lnTo>
                    <a:pt x="544" y="697"/>
                  </a:lnTo>
                  <a:lnTo>
                    <a:pt x="571" y="676"/>
                  </a:lnTo>
                  <a:lnTo>
                    <a:pt x="596" y="655"/>
                  </a:lnTo>
                  <a:lnTo>
                    <a:pt x="619" y="630"/>
                  </a:lnTo>
                  <a:lnTo>
                    <a:pt x="639" y="603"/>
                  </a:lnTo>
                  <a:lnTo>
                    <a:pt x="656" y="574"/>
                  </a:lnTo>
                  <a:lnTo>
                    <a:pt x="671" y="544"/>
                  </a:lnTo>
                  <a:lnTo>
                    <a:pt x="678" y="527"/>
                  </a:lnTo>
                  <a:lnTo>
                    <a:pt x="683" y="511"/>
                  </a:lnTo>
                  <a:lnTo>
                    <a:pt x="688" y="496"/>
                  </a:lnTo>
                  <a:lnTo>
                    <a:pt x="691" y="477"/>
                  </a:lnTo>
                  <a:lnTo>
                    <a:pt x="695" y="461"/>
                  </a:lnTo>
                  <a:lnTo>
                    <a:pt x="696" y="444"/>
                  </a:lnTo>
                  <a:lnTo>
                    <a:pt x="698" y="425"/>
                  </a:lnTo>
                  <a:lnTo>
                    <a:pt x="698" y="409"/>
                  </a:lnTo>
                  <a:close/>
                  <a:moveTo>
                    <a:pt x="408" y="59"/>
                  </a:moveTo>
                  <a:lnTo>
                    <a:pt x="407" y="47"/>
                  </a:lnTo>
                  <a:lnTo>
                    <a:pt x="403" y="37"/>
                  </a:lnTo>
                  <a:lnTo>
                    <a:pt x="398" y="27"/>
                  </a:lnTo>
                  <a:lnTo>
                    <a:pt x="390" y="17"/>
                  </a:lnTo>
                  <a:lnTo>
                    <a:pt x="381" y="10"/>
                  </a:lnTo>
                  <a:lnTo>
                    <a:pt x="371" y="5"/>
                  </a:lnTo>
                  <a:lnTo>
                    <a:pt x="361" y="2"/>
                  </a:lnTo>
                  <a:lnTo>
                    <a:pt x="350" y="0"/>
                  </a:lnTo>
                  <a:lnTo>
                    <a:pt x="338" y="2"/>
                  </a:lnTo>
                  <a:lnTo>
                    <a:pt x="326" y="5"/>
                  </a:lnTo>
                  <a:lnTo>
                    <a:pt x="318" y="10"/>
                  </a:lnTo>
                  <a:lnTo>
                    <a:pt x="308" y="17"/>
                  </a:lnTo>
                  <a:lnTo>
                    <a:pt x="301" y="27"/>
                  </a:lnTo>
                  <a:lnTo>
                    <a:pt x="296" y="37"/>
                  </a:lnTo>
                  <a:lnTo>
                    <a:pt x="293" y="47"/>
                  </a:lnTo>
                  <a:lnTo>
                    <a:pt x="291" y="59"/>
                  </a:lnTo>
                  <a:lnTo>
                    <a:pt x="291" y="350"/>
                  </a:lnTo>
                  <a:lnTo>
                    <a:pt x="293" y="362"/>
                  </a:lnTo>
                  <a:lnTo>
                    <a:pt x="296" y="372"/>
                  </a:lnTo>
                  <a:lnTo>
                    <a:pt x="301" y="382"/>
                  </a:lnTo>
                  <a:lnTo>
                    <a:pt x="308" y="390"/>
                  </a:lnTo>
                  <a:lnTo>
                    <a:pt x="318" y="399"/>
                  </a:lnTo>
                  <a:lnTo>
                    <a:pt x="326" y="404"/>
                  </a:lnTo>
                  <a:lnTo>
                    <a:pt x="338" y="407"/>
                  </a:lnTo>
                  <a:lnTo>
                    <a:pt x="350" y="409"/>
                  </a:lnTo>
                  <a:lnTo>
                    <a:pt x="361" y="407"/>
                  </a:lnTo>
                  <a:lnTo>
                    <a:pt x="371" y="404"/>
                  </a:lnTo>
                  <a:lnTo>
                    <a:pt x="381" y="399"/>
                  </a:lnTo>
                  <a:lnTo>
                    <a:pt x="390" y="390"/>
                  </a:lnTo>
                  <a:lnTo>
                    <a:pt x="398" y="382"/>
                  </a:lnTo>
                  <a:lnTo>
                    <a:pt x="403" y="372"/>
                  </a:lnTo>
                  <a:lnTo>
                    <a:pt x="407" y="362"/>
                  </a:lnTo>
                  <a:lnTo>
                    <a:pt x="408" y="350"/>
                  </a:lnTo>
                  <a:lnTo>
                    <a:pt x="408" y="59"/>
                  </a:lnTo>
                  <a:close/>
                </a:path>
              </a:pathLst>
            </a:custGeom>
            <a:solidFill>
              <a:srgbClr val="235F8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262120" y="2280285"/>
            <a:ext cx="2024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2"/>
                </a:solidFill>
              </a:rPr>
              <a:t>学习路线</a:t>
            </a:r>
            <a:endParaRPr lang="zh-CN" altLang="en-US" sz="3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Group 6"/>
          <p:cNvGrpSpPr/>
          <p:nvPr/>
        </p:nvGrpSpPr>
        <p:grpSpPr>
          <a:xfrm>
            <a:off x="0" y="4175125"/>
            <a:ext cx="912813" cy="968375"/>
            <a:chOff x="0" y="0"/>
            <a:chExt cx="912480" cy="967709"/>
          </a:xfrm>
        </p:grpSpPr>
        <p:sp>
          <p:nvSpPr>
            <p:cNvPr id="6147" name="Oval 8"/>
            <p:cNvSpPr/>
            <p:nvPr/>
          </p:nvSpPr>
          <p:spPr>
            <a:xfrm>
              <a:off x="0" y="0"/>
              <a:ext cx="152400" cy="373318"/>
            </a:xfrm>
            <a:custGeom>
              <a:avLst/>
              <a:gdLst/>
              <a:ahLst/>
              <a:cxnLst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Oval 6"/>
            <p:cNvSpPr/>
            <p:nvPr/>
          </p:nvSpPr>
          <p:spPr>
            <a:xfrm>
              <a:off x="0" y="453359"/>
              <a:ext cx="912480" cy="514350"/>
            </a:xfrm>
            <a:custGeom>
              <a:avLst/>
              <a:gdLst/>
              <a:ahLst/>
              <a:cxnLst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rgbClr val="3F3151">
                <a:alpha val="41176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9" name="Oval 7"/>
            <p:cNvSpPr/>
            <p:nvPr/>
          </p:nvSpPr>
          <p:spPr>
            <a:xfrm>
              <a:off x="0" y="186659"/>
              <a:ext cx="381000" cy="571500"/>
            </a:xfrm>
            <a:custGeom>
              <a:avLst/>
              <a:gdLst/>
              <a:ahLst/>
              <a:cxnLst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97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0" name="Group 10"/>
          <p:cNvGrpSpPr/>
          <p:nvPr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6151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rgbClr val="9FCEE6">
                <a:alpha val="72156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2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5097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3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ACC6">
                <a:alpha val="69019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4" name="Oval 21"/>
          <p:cNvSpPr/>
          <p:nvPr/>
        </p:nvSpPr>
        <p:spPr>
          <a:xfrm>
            <a:off x="7029450" y="0"/>
            <a:ext cx="2114550" cy="1114425"/>
          </a:xfrm>
          <a:custGeom>
            <a:avLst/>
            <a:gdLst/>
            <a:ahLst/>
            <a:cxnLst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92605" y="2397760"/>
            <a:ext cx="6226412" cy="1112300"/>
            <a:chOff x="6078" y="11493"/>
            <a:chExt cx="26247" cy="4355"/>
          </a:xfrm>
        </p:grpSpPr>
        <p:grpSp>
          <p:nvGrpSpPr>
            <p:cNvPr id="18434" name="Group 241"/>
            <p:cNvGrpSpPr/>
            <p:nvPr/>
          </p:nvGrpSpPr>
          <p:grpSpPr>
            <a:xfrm>
              <a:off x="6078" y="11493"/>
              <a:ext cx="26247" cy="2720"/>
              <a:chOff x="0" y="0"/>
              <a:chExt cx="16665206" cy="1726741"/>
            </a:xfrm>
          </p:grpSpPr>
          <p:sp>
            <p:nvSpPr>
              <p:cNvPr id="2" name="Shape 237"/>
              <p:cNvSpPr/>
              <p:nvPr/>
            </p:nvSpPr>
            <p:spPr>
              <a:xfrm>
                <a:off x="0" y="0"/>
                <a:ext cx="4172033" cy="864675"/>
              </a:xfrm>
              <a:custGeom>
                <a:avLst/>
                <a:gdLst/>
                <a:ahLst/>
                <a:cxnLst>
                  <a:cxn ang="0">
                    <a:pos x="0" y="35137835"/>
                  </a:cxn>
                  <a:cxn ang="0">
                    <a:pos x="413135568" y="16499"/>
                  </a:cxn>
                  <a:cxn ang="0">
                    <a:pos x="805826822" y="35137835"/>
                  </a:cxn>
                </a:cxnLst>
                <a:pathLst>
                  <a:path w="21600" h="21278">
                    <a:moveTo>
                      <a:pt x="0" y="21278"/>
                    </a:moveTo>
                    <a:cubicBezTo>
                      <a:pt x="2525" y="7652"/>
                      <a:pt x="6677" y="-322"/>
                      <a:pt x="11074" y="10"/>
                    </a:cubicBezTo>
                    <a:cubicBezTo>
                      <a:pt x="15279" y="328"/>
                      <a:pt x="19191" y="8232"/>
                      <a:pt x="21600" y="21278"/>
                    </a:cubicBezTo>
                  </a:path>
                </a:pathLst>
              </a:custGeom>
              <a:noFill/>
              <a:ln w="431800" cap="flat" cmpd="sng">
                <a:solidFill>
                  <a:srgbClr val="47AD9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35" name="Shape 238"/>
              <p:cNvSpPr/>
              <p:nvPr/>
            </p:nvSpPr>
            <p:spPr>
              <a:xfrm rot="-10800000" flipH="1">
                <a:off x="4159299" y="862067"/>
                <a:ext cx="4172034" cy="864675"/>
              </a:xfrm>
              <a:custGeom>
                <a:avLst/>
                <a:gdLst/>
                <a:ahLst/>
                <a:cxnLst>
                  <a:cxn ang="0">
                    <a:pos x="0" y="35137835"/>
                  </a:cxn>
                  <a:cxn ang="0">
                    <a:pos x="413135667" y="16499"/>
                  </a:cxn>
                  <a:cxn ang="0">
                    <a:pos x="805827208" y="35137835"/>
                  </a:cxn>
                </a:cxnLst>
                <a:pathLst>
                  <a:path w="21600" h="21278">
                    <a:moveTo>
                      <a:pt x="0" y="21278"/>
                    </a:moveTo>
                    <a:cubicBezTo>
                      <a:pt x="2525" y="7652"/>
                      <a:pt x="6677" y="-322"/>
                      <a:pt x="11074" y="10"/>
                    </a:cubicBezTo>
                    <a:cubicBezTo>
                      <a:pt x="15279" y="328"/>
                      <a:pt x="19191" y="8232"/>
                      <a:pt x="21600" y="21278"/>
                    </a:cubicBezTo>
                  </a:path>
                </a:pathLst>
              </a:custGeom>
              <a:noFill/>
              <a:ln w="431800" cap="flat" cmpd="sng">
                <a:solidFill>
                  <a:srgbClr val="E4D73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36" name="Shape 239"/>
              <p:cNvSpPr/>
              <p:nvPr/>
            </p:nvSpPr>
            <p:spPr>
              <a:xfrm>
                <a:off x="8325407" y="0"/>
                <a:ext cx="4172033" cy="864675"/>
              </a:xfrm>
              <a:custGeom>
                <a:avLst/>
                <a:gdLst/>
                <a:ahLst/>
                <a:cxnLst>
                  <a:cxn ang="0">
                    <a:pos x="0" y="35137835"/>
                  </a:cxn>
                  <a:cxn ang="0">
                    <a:pos x="413135568" y="16499"/>
                  </a:cxn>
                  <a:cxn ang="0">
                    <a:pos x="805826822" y="35137835"/>
                  </a:cxn>
                </a:cxnLst>
                <a:pathLst>
                  <a:path w="21600" h="21278">
                    <a:moveTo>
                      <a:pt x="0" y="21278"/>
                    </a:moveTo>
                    <a:cubicBezTo>
                      <a:pt x="2525" y="7652"/>
                      <a:pt x="6677" y="-322"/>
                      <a:pt x="11074" y="10"/>
                    </a:cubicBezTo>
                    <a:cubicBezTo>
                      <a:pt x="15279" y="328"/>
                      <a:pt x="19191" y="8232"/>
                      <a:pt x="21600" y="21278"/>
                    </a:cubicBezTo>
                  </a:path>
                </a:pathLst>
              </a:custGeom>
              <a:noFill/>
              <a:ln w="4318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37" name="Shape 240"/>
              <p:cNvSpPr/>
              <p:nvPr/>
            </p:nvSpPr>
            <p:spPr>
              <a:xfrm rot="-10800000" flipH="1">
                <a:off x="12493173" y="862067"/>
                <a:ext cx="4172034" cy="864675"/>
              </a:xfrm>
              <a:custGeom>
                <a:avLst/>
                <a:gdLst/>
                <a:ahLst/>
                <a:cxnLst>
                  <a:cxn ang="0">
                    <a:pos x="0" y="35137835"/>
                  </a:cxn>
                  <a:cxn ang="0">
                    <a:pos x="413135667" y="16499"/>
                  </a:cxn>
                  <a:cxn ang="0">
                    <a:pos x="805827208" y="35137835"/>
                  </a:cxn>
                </a:cxnLst>
                <a:pathLst>
                  <a:path w="21600" h="21278">
                    <a:moveTo>
                      <a:pt x="0" y="21278"/>
                    </a:moveTo>
                    <a:cubicBezTo>
                      <a:pt x="2525" y="7652"/>
                      <a:pt x="6677" y="-322"/>
                      <a:pt x="11074" y="10"/>
                    </a:cubicBezTo>
                    <a:cubicBezTo>
                      <a:pt x="15279" y="328"/>
                      <a:pt x="19191" y="8232"/>
                      <a:pt x="21600" y="21278"/>
                    </a:cubicBezTo>
                  </a:path>
                </a:pathLst>
              </a:custGeom>
              <a:noFill/>
              <a:ln w="431800" cap="flat" cmpd="sng">
                <a:solidFill>
                  <a:srgbClr val="235F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8438" name="Shape 242"/>
            <p:cNvSpPr/>
            <p:nvPr/>
          </p:nvSpPr>
          <p:spPr>
            <a:xfrm>
              <a:off x="7708" y="12850"/>
              <a:ext cx="3311" cy="2998"/>
            </a:xfrm>
            <a:custGeom>
              <a:avLst/>
              <a:gdLst/>
              <a:ahLst/>
              <a:cxnLst>
                <a:cxn ang="0">
                  <a:pos x="191603403" y="32876933"/>
                </a:cxn>
                <a:cxn ang="0">
                  <a:pos x="191603403" y="191603403"/>
                </a:cxn>
                <a:cxn ang="0">
                  <a:pos x="32876933" y="191603403"/>
                </a:cxn>
                <a:cxn ang="0">
                  <a:pos x="32876933" y="32876933"/>
                </a:cxn>
                <a:cxn ang="0">
                  <a:pos x="191603403" y="32876933"/>
                </a:cxn>
              </a:cxnLst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7AD9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8439" name="Shape 244"/>
          <p:cNvSpPr/>
          <p:nvPr/>
        </p:nvSpPr>
        <p:spPr>
          <a:xfrm>
            <a:off x="3717290" y="2002790"/>
            <a:ext cx="817245" cy="742950"/>
          </a:xfrm>
          <a:custGeom>
            <a:avLst/>
            <a:gdLst/>
            <a:ahLst/>
            <a:cxnLst>
              <a:cxn ang="0">
                <a:pos x="191603403" y="32876933"/>
              </a:cxn>
              <a:cxn ang="0">
                <a:pos x="191603403" y="191603403"/>
              </a:cxn>
              <a:cxn ang="0">
                <a:pos x="32876933" y="191603403"/>
              </a:cxn>
              <a:cxn ang="0">
                <a:pos x="32876933" y="32876933"/>
              </a:cxn>
              <a:cxn ang="0">
                <a:pos x="191603403" y="32876933"/>
              </a:cxn>
            </a:cxnLst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4D73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" name="Shape 244"/>
          <p:cNvSpPr/>
          <p:nvPr/>
        </p:nvSpPr>
        <p:spPr>
          <a:xfrm>
            <a:off x="5273675" y="2767330"/>
            <a:ext cx="817245" cy="742950"/>
          </a:xfrm>
          <a:custGeom>
            <a:avLst/>
            <a:gdLst/>
            <a:ahLst/>
            <a:cxnLst>
              <a:cxn ang="0">
                <a:pos x="191603403" y="32876933"/>
              </a:cxn>
              <a:cxn ang="0">
                <a:pos x="191603403" y="191603403"/>
              </a:cxn>
              <a:cxn ang="0">
                <a:pos x="32876933" y="191603403"/>
              </a:cxn>
              <a:cxn ang="0">
                <a:pos x="32876933" y="32876933"/>
              </a:cxn>
              <a:cxn ang="0">
                <a:pos x="191603403" y="32876933"/>
              </a:cxn>
            </a:cxnLst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" name="Shape 244"/>
          <p:cNvSpPr/>
          <p:nvPr/>
        </p:nvSpPr>
        <p:spPr>
          <a:xfrm>
            <a:off x="6831330" y="1924050"/>
            <a:ext cx="817245" cy="742950"/>
          </a:xfrm>
          <a:custGeom>
            <a:avLst/>
            <a:gdLst/>
            <a:ahLst/>
            <a:cxnLst>
              <a:cxn ang="0">
                <a:pos x="191603403" y="32876933"/>
              </a:cxn>
              <a:cxn ang="0">
                <a:pos x="191603403" y="191603403"/>
              </a:cxn>
              <a:cxn ang="0">
                <a:pos x="32876933" y="191603403"/>
              </a:cxn>
              <a:cxn ang="0">
                <a:pos x="32876933" y="32876933"/>
              </a:cxn>
              <a:cxn ang="0">
                <a:pos x="191603403" y="32876933"/>
              </a:cxn>
            </a:cxnLst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51" name="Freeform 6"/>
          <p:cNvSpPr>
            <a:spLocks noEditPoints="1"/>
          </p:cNvSpPr>
          <p:nvPr/>
        </p:nvSpPr>
        <p:spPr>
          <a:xfrm>
            <a:off x="2325370" y="2910205"/>
            <a:ext cx="494030" cy="434340"/>
          </a:xfrm>
          <a:custGeom>
            <a:avLst/>
            <a:gdLst/>
            <a:ahLst/>
            <a:cxnLst>
              <a:cxn ang="0">
                <a:pos x="523016348" y="162409362"/>
              </a:cxn>
              <a:cxn ang="0">
                <a:pos x="500855298" y="177173959"/>
              </a:cxn>
              <a:cxn ang="0">
                <a:pos x="474260093" y="171268606"/>
              </a:cxn>
              <a:cxn ang="0">
                <a:pos x="459485654" y="149121102"/>
              </a:cxn>
              <a:cxn ang="0">
                <a:pos x="463918593" y="122545798"/>
              </a:cxn>
              <a:cxn ang="0">
                <a:pos x="489034531" y="107781200"/>
              </a:cxn>
              <a:cxn ang="0">
                <a:pos x="512674849" y="113686553"/>
              </a:cxn>
              <a:cxn ang="0">
                <a:pos x="530404176" y="134356504"/>
              </a:cxn>
              <a:cxn ang="0">
                <a:pos x="985456890" y="643733308"/>
              </a:cxn>
              <a:cxn ang="0">
                <a:pos x="774183023" y="637826740"/>
              </a:cxn>
              <a:cxn ang="0">
                <a:pos x="760885421" y="652591338"/>
              </a:cxn>
              <a:cxn ang="0">
                <a:pos x="819983176" y="724937989"/>
              </a:cxn>
              <a:cxn ang="0">
                <a:pos x="715084053" y="807619008"/>
              </a:cxn>
              <a:cxn ang="0">
                <a:pos x="564384777" y="854865478"/>
              </a:cxn>
              <a:cxn ang="0">
                <a:pos x="685535175" y="493134653"/>
              </a:cxn>
              <a:cxn ang="0">
                <a:pos x="704742553" y="473941040"/>
              </a:cxn>
              <a:cxn ang="0">
                <a:pos x="707697441" y="382400776"/>
              </a:cxn>
              <a:cxn ang="0">
                <a:pos x="692923002" y="361730825"/>
              </a:cxn>
              <a:cxn ang="0">
                <a:pos x="564384777" y="354347919"/>
              </a:cxn>
              <a:cxn ang="0">
                <a:pos x="605753206" y="228849444"/>
              </a:cxn>
              <a:cxn ang="0">
                <a:pos x="635302083" y="162409362"/>
              </a:cxn>
              <a:cxn ang="0">
                <a:pos x="627915472" y="100398293"/>
              </a:cxn>
              <a:cxn ang="0">
                <a:pos x="604276370" y="51675485"/>
              </a:cxn>
              <a:cxn ang="0">
                <a:pos x="562907941" y="17717274"/>
              </a:cxn>
              <a:cxn ang="0">
                <a:pos x="508241910" y="0"/>
              </a:cxn>
              <a:cxn ang="0">
                <a:pos x="452099042" y="7381691"/>
              </a:cxn>
              <a:cxn ang="0">
                <a:pos x="404820838" y="32481872"/>
              </a:cxn>
              <a:cxn ang="0">
                <a:pos x="370839021" y="73822989"/>
              </a:cxn>
              <a:cxn ang="0">
                <a:pos x="353109695" y="126974813"/>
              </a:cxn>
              <a:cxn ang="0">
                <a:pos x="363452410" y="196367572"/>
              </a:cxn>
              <a:cxn ang="0">
                <a:pos x="407775726" y="252473287"/>
              </a:cxn>
              <a:cxn ang="0">
                <a:pos x="311741266" y="355824257"/>
              </a:cxn>
              <a:cxn ang="0">
                <a:pos x="289580216" y="370588855"/>
              </a:cxn>
              <a:cxn ang="0">
                <a:pos x="282192389" y="462129119"/>
              </a:cxn>
              <a:cxn ang="0">
                <a:pos x="292535103" y="485752961"/>
              </a:cxn>
              <a:cxn ang="0">
                <a:pos x="316174205" y="496087329"/>
              </a:cxn>
              <a:cxn ang="0">
                <a:pos x="344245031" y="837148204"/>
              </a:cxn>
              <a:cxn ang="0">
                <a:pos x="212751918" y="770708121"/>
              </a:cxn>
              <a:cxn ang="0">
                <a:pos x="226049521" y="662926921"/>
              </a:cxn>
              <a:cxn ang="0">
                <a:pos x="226049521" y="643733308"/>
              </a:cxn>
              <a:cxn ang="0">
                <a:pos x="16252490" y="637826740"/>
              </a:cxn>
              <a:cxn ang="0">
                <a:pos x="0" y="655544014"/>
              </a:cxn>
              <a:cxn ang="0">
                <a:pos x="4432939" y="865201061"/>
              </a:cxn>
              <a:cxn ang="0">
                <a:pos x="23639102" y="866677399"/>
              </a:cxn>
              <a:cxn ang="0">
                <a:pos x="116718674" y="850436463"/>
              </a:cxn>
              <a:cxn ang="0">
                <a:pos x="205365307" y="910971193"/>
              </a:cxn>
              <a:cxn ang="0">
                <a:pos x="311741266" y="955263772"/>
              </a:cxn>
              <a:cxn ang="0">
                <a:pos x="431414828" y="980363953"/>
              </a:cxn>
              <a:cxn ang="0">
                <a:pos x="556998165" y="980363953"/>
              </a:cxn>
              <a:cxn ang="0">
                <a:pos x="678148563" y="955263772"/>
              </a:cxn>
              <a:cxn ang="0">
                <a:pos x="786002574" y="910971193"/>
              </a:cxn>
              <a:cxn ang="0">
                <a:pos x="874649207" y="850436463"/>
              </a:cxn>
              <a:cxn ang="0">
                <a:pos x="967727564" y="866677399"/>
              </a:cxn>
              <a:cxn ang="0">
                <a:pos x="985456890" y="865201061"/>
              </a:cxn>
              <a:cxn ang="0">
                <a:pos x="989889830" y="655544014"/>
              </a:cxn>
            </a:cxnLst>
            <a:pathLst>
              <a:path w="670" h="665">
                <a:moveTo>
                  <a:pt x="359" y="96"/>
                </a:moveTo>
                <a:lnTo>
                  <a:pt x="359" y="101"/>
                </a:lnTo>
                <a:lnTo>
                  <a:pt x="357" y="105"/>
                </a:lnTo>
                <a:lnTo>
                  <a:pt x="354" y="110"/>
                </a:lnTo>
                <a:lnTo>
                  <a:pt x="352" y="113"/>
                </a:lnTo>
                <a:lnTo>
                  <a:pt x="347" y="116"/>
                </a:lnTo>
                <a:lnTo>
                  <a:pt x="344" y="118"/>
                </a:lnTo>
                <a:lnTo>
                  <a:pt x="339" y="120"/>
                </a:lnTo>
                <a:lnTo>
                  <a:pt x="334" y="120"/>
                </a:lnTo>
                <a:lnTo>
                  <a:pt x="331" y="120"/>
                </a:lnTo>
                <a:lnTo>
                  <a:pt x="326" y="118"/>
                </a:lnTo>
                <a:lnTo>
                  <a:pt x="321" y="116"/>
                </a:lnTo>
                <a:lnTo>
                  <a:pt x="317" y="113"/>
                </a:lnTo>
                <a:lnTo>
                  <a:pt x="314" y="110"/>
                </a:lnTo>
                <a:lnTo>
                  <a:pt x="312" y="105"/>
                </a:lnTo>
                <a:lnTo>
                  <a:pt x="311" y="101"/>
                </a:lnTo>
                <a:lnTo>
                  <a:pt x="311" y="96"/>
                </a:lnTo>
                <a:lnTo>
                  <a:pt x="311" y="91"/>
                </a:lnTo>
                <a:lnTo>
                  <a:pt x="312" y="86"/>
                </a:lnTo>
                <a:lnTo>
                  <a:pt x="314" y="83"/>
                </a:lnTo>
                <a:lnTo>
                  <a:pt x="317" y="80"/>
                </a:lnTo>
                <a:lnTo>
                  <a:pt x="321" y="77"/>
                </a:lnTo>
                <a:lnTo>
                  <a:pt x="326" y="73"/>
                </a:lnTo>
                <a:lnTo>
                  <a:pt x="331" y="73"/>
                </a:lnTo>
                <a:lnTo>
                  <a:pt x="334" y="72"/>
                </a:lnTo>
                <a:lnTo>
                  <a:pt x="339" y="73"/>
                </a:lnTo>
                <a:lnTo>
                  <a:pt x="344" y="73"/>
                </a:lnTo>
                <a:lnTo>
                  <a:pt x="347" y="77"/>
                </a:lnTo>
                <a:lnTo>
                  <a:pt x="352" y="80"/>
                </a:lnTo>
                <a:lnTo>
                  <a:pt x="354" y="83"/>
                </a:lnTo>
                <a:lnTo>
                  <a:pt x="357" y="86"/>
                </a:lnTo>
                <a:lnTo>
                  <a:pt x="359" y="91"/>
                </a:lnTo>
                <a:lnTo>
                  <a:pt x="359" y="96"/>
                </a:lnTo>
                <a:close/>
                <a:moveTo>
                  <a:pt x="670" y="444"/>
                </a:moveTo>
                <a:lnTo>
                  <a:pt x="670" y="439"/>
                </a:lnTo>
                <a:lnTo>
                  <a:pt x="667" y="436"/>
                </a:lnTo>
                <a:lnTo>
                  <a:pt x="663" y="432"/>
                </a:lnTo>
                <a:lnTo>
                  <a:pt x="658" y="432"/>
                </a:lnTo>
                <a:lnTo>
                  <a:pt x="527" y="432"/>
                </a:lnTo>
                <a:lnTo>
                  <a:pt x="524" y="432"/>
                </a:lnTo>
                <a:lnTo>
                  <a:pt x="520" y="434"/>
                </a:lnTo>
                <a:lnTo>
                  <a:pt x="517" y="436"/>
                </a:lnTo>
                <a:lnTo>
                  <a:pt x="515" y="439"/>
                </a:lnTo>
                <a:lnTo>
                  <a:pt x="515" y="442"/>
                </a:lnTo>
                <a:lnTo>
                  <a:pt x="515" y="446"/>
                </a:lnTo>
                <a:lnTo>
                  <a:pt x="515" y="449"/>
                </a:lnTo>
                <a:lnTo>
                  <a:pt x="519" y="452"/>
                </a:lnTo>
                <a:lnTo>
                  <a:pt x="555" y="491"/>
                </a:lnTo>
                <a:lnTo>
                  <a:pt x="542" y="506"/>
                </a:lnTo>
                <a:lnTo>
                  <a:pt x="525" y="522"/>
                </a:lnTo>
                <a:lnTo>
                  <a:pt x="505" y="536"/>
                </a:lnTo>
                <a:lnTo>
                  <a:pt x="484" y="547"/>
                </a:lnTo>
                <a:lnTo>
                  <a:pt x="460" y="557"/>
                </a:lnTo>
                <a:lnTo>
                  <a:pt x="435" y="567"/>
                </a:lnTo>
                <a:lnTo>
                  <a:pt x="410" y="574"/>
                </a:lnTo>
                <a:lnTo>
                  <a:pt x="382" y="579"/>
                </a:lnTo>
                <a:lnTo>
                  <a:pt x="382" y="336"/>
                </a:lnTo>
                <a:lnTo>
                  <a:pt x="454" y="336"/>
                </a:lnTo>
                <a:lnTo>
                  <a:pt x="459" y="336"/>
                </a:lnTo>
                <a:lnTo>
                  <a:pt x="464" y="334"/>
                </a:lnTo>
                <a:lnTo>
                  <a:pt x="469" y="331"/>
                </a:lnTo>
                <a:lnTo>
                  <a:pt x="472" y="329"/>
                </a:lnTo>
                <a:lnTo>
                  <a:pt x="474" y="326"/>
                </a:lnTo>
                <a:lnTo>
                  <a:pt x="477" y="321"/>
                </a:lnTo>
                <a:lnTo>
                  <a:pt x="479" y="316"/>
                </a:lnTo>
                <a:lnTo>
                  <a:pt x="479" y="313"/>
                </a:lnTo>
                <a:lnTo>
                  <a:pt x="479" y="264"/>
                </a:lnTo>
                <a:lnTo>
                  <a:pt x="479" y="259"/>
                </a:lnTo>
                <a:lnTo>
                  <a:pt x="477" y="255"/>
                </a:lnTo>
                <a:lnTo>
                  <a:pt x="474" y="251"/>
                </a:lnTo>
                <a:lnTo>
                  <a:pt x="472" y="248"/>
                </a:lnTo>
                <a:lnTo>
                  <a:pt x="469" y="245"/>
                </a:lnTo>
                <a:lnTo>
                  <a:pt x="464" y="241"/>
                </a:lnTo>
                <a:lnTo>
                  <a:pt x="459" y="241"/>
                </a:lnTo>
                <a:lnTo>
                  <a:pt x="454" y="240"/>
                </a:lnTo>
                <a:lnTo>
                  <a:pt x="382" y="240"/>
                </a:lnTo>
                <a:lnTo>
                  <a:pt x="382" y="180"/>
                </a:lnTo>
                <a:lnTo>
                  <a:pt x="392" y="171"/>
                </a:lnTo>
                <a:lnTo>
                  <a:pt x="402" y="165"/>
                </a:lnTo>
                <a:lnTo>
                  <a:pt x="410" y="155"/>
                </a:lnTo>
                <a:lnTo>
                  <a:pt x="417" y="145"/>
                </a:lnTo>
                <a:lnTo>
                  <a:pt x="422" y="133"/>
                </a:lnTo>
                <a:lnTo>
                  <a:pt x="427" y="121"/>
                </a:lnTo>
                <a:lnTo>
                  <a:pt x="430" y="110"/>
                </a:lnTo>
                <a:lnTo>
                  <a:pt x="430" y="96"/>
                </a:lnTo>
                <a:lnTo>
                  <a:pt x="430" y="86"/>
                </a:lnTo>
                <a:lnTo>
                  <a:pt x="429" y="77"/>
                </a:lnTo>
                <a:lnTo>
                  <a:pt x="425" y="68"/>
                </a:lnTo>
                <a:lnTo>
                  <a:pt x="424" y="58"/>
                </a:lnTo>
                <a:lnTo>
                  <a:pt x="419" y="50"/>
                </a:lnTo>
                <a:lnTo>
                  <a:pt x="414" y="42"/>
                </a:lnTo>
                <a:lnTo>
                  <a:pt x="409" y="35"/>
                </a:lnTo>
                <a:lnTo>
                  <a:pt x="402" y="28"/>
                </a:lnTo>
                <a:lnTo>
                  <a:pt x="396" y="22"/>
                </a:lnTo>
                <a:lnTo>
                  <a:pt x="389" y="17"/>
                </a:lnTo>
                <a:lnTo>
                  <a:pt x="381" y="12"/>
                </a:lnTo>
                <a:lnTo>
                  <a:pt x="372" y="8"/>
                </a:lnTo>
                <a:lnTo>
                  <a:pt x="364" y="5"/>
                </a:lnTo>
                <a:lnTo>
                  <a:pt x="354" y="2"/>
                </a:lnTo>
                <a:lnTo>
                  <a:pt x="344" y="0"/>
                </a:lnTo>
                <a:lnTo>
                  <a:pt x="334" y="0"/>
                </a:lnTo>
                <a:lnTo>
                  <a:pt x="326" y="0"/>
                </a:lnTo>
                <a:lnTo>
                  <a:pt x="316" y="2"/>
                </a:lnTo>
                <a:lnTo>
                  <a:pt x="306" y="5"/>
                </a:lnTo>
                <a:lnTo>
                  <a:pt x="297" y="8"/>
                </a:lnTo>
                <a:lnTo>
                  <a:pt x="289" y="12"/>
                </a:lnTo>
                <a:lnTo>
                  <a:pt x="281" y="17"/>
                </a:lnTo>
                <a:lnTo>
                  <a:pt x="274" y="22"/>
                </a:lnTo>
                <a:lnTo>
                  <a:pt x="267" y="28"/>
                </a:lnTo>
                <a:lnTo>
                  <a:pt x="261" y="35"/>
                </a:lnTo>
                <a:lnTo>
                  <a:pt x="256" y="42"/>
                </a:lnTo>
                <a:lnTo>
                  <a:pt x="251" y="50"/>
                </a:lnTo>
                <a:lnTo>
                  <a:pt x="246" y="58"/>
                </a:lnTo>
                <a:lnTo>
                  <a:pt x="242" y="68"/>
                </a:lnTo>
                <a:lnTo>
                  <a:pt x="241" y="77"/>
                </a:lnTo>
                <a:lnTo>
                  <a:pt x="239" y="86"/>
                </a:lnTo>
                <a:lnTo>
                  <a:pt x="239" y="96"/>
                </a:lnTo>
                <a:lnTo>
                  <a:pt x="239" y="110"/>
                </a:lnTo>
                <a:lnTo>
                  <a:pt x="242" y="121"/>
                </a:lnTo>
                <a:lnTo>
                  <a:pt x="246" y="133"/>
                </a:lnTo>
                <a:lnTo>
                  <a:pt x="252" y="145"/>
                </a:lnTo>
                <a:lnTo>
                  <a:pt x="259" y="155"/>
                </a:lnTo>
                <a:lnTo>
                  <a:pt x="267" y="165"/>
                </a:lnTo>
                <a:lnTo>
                  <a:pt x="276" y="171"/>
                </a:lnTo>
                <a:lnTo>
                  <a:pt x="287" y="180"/>
                </a:lnTo>
                <a:lnTo>
                  <a:pt x="287" y="240"/>
                </a:lnTo>
                <a:lnTo>
                  <a:pt x="214" y="240"/>
                </a:lnTo>
                <a:lnTo>
                  <a:pt x="211" y="241"/>
                </a:lnTo>
                <a:lnTo>
                  <a:pt x="206" y="241"/>
                </a:lnTo>
                <a:lnTo>
                  <a:pt x="201" y="245"/>
                </a:lnTo>
                <a:lnTo>
                  <a:pt x="198" y="248"/>
                </a:lnTo>
                <a:lnTo>
                  <a:pt x="196" y="251"/>
                </a:lnTo>
                <a:lnTo>
                  <a:pt x="193" y="255"/>
                </a:lnTo>
                <a:lnTo>
                  <a:pt x="191" y="259"/>
                </a:lnTo>
                <a:lnTo>
                  <a:pt x="191" y="264"/>
                </a:lnTo>
                <a:lnTo>
                  <a:pt x="191" y="313"/>
                </a:lnTo>
                <a:lnTo>
                  <a:pt x="191" y="316"/>
                </a:lnTo>
                <a:lnTo>
                  <a:pt x="193" y="321"/>
                </a:lnTo>
                <a:lnTo>
                  <a:pt x="194" y="326"/>
                </a:lnTo>
                <a:lnTo>
                  <a:pt x="198" y="329"/>
                </a:lnTo>
                <a:lnTo>
                  <a:pt x="201" y="331"/>
                </a:lnTo>
                <a:lnTo>
                  <a:pt x="206" y="334"/>
                </a:lnTo>
                <a:lnTo>
                  <a:pt x="209" y="336"/>
                </a:lnTo>
                <a:lnTo>
                  <a:pt x="214" y="336"/>
                </a:lnTo>
                <a:lnTo>
                  <a:pt x="287" y="336"/>
                </a:lnTo>
                <a:lnTo>
                  <a:pt x="287" y="579"/>
                </a:lnTo>
                <a:lnTo>
                  <a:pt x="259" y="574"/>
                </a:lnTo>
                <a:lnTo>
                  <a:pt x="233" y="567"/>
                </a:lnTo>
                <a:lnTo>
                  <a:pt x="208" y="557"/>
                </a:lnTo>
                <a:lnTo>
                  <a:pt x="184" y="547"/>
                </a:lnTo>
                <a:lnTo>
                  <a:pt x="164" y="536"/>
                </a:lnTo>
                <a:lnTo>
                  <a:pt x="144" y="522"/>
                </a:lnTo>
                <a:lnTo>
                  <a:pt x="128" y="506"/>
                </a:lnTo>
                <a:lnTo>
                  <a:pt x="114" y="491"/>
                </a:lnTo>
                <a:lnTo>
                  <a:pt x="151" y="452"/>
                </a:lnTo>
                <a:lnTo>
                  <a:pt x="153" y="449"/>
                </a:lnTo>
                <a:lnTo>
                  <a:pt x="154" y="446"/>
                </a:lnTo>
                <a:lnTo>
                  <a:pt x="154" y="442"/>
                </a:lnTo>
                <a:lnTo>
                  <a:pt x="154" y="439"/>
                </a:lnTo>
                <a:lnTo>
                  <a:pt x="153" y="436"/>
                </a:lnTo>
                <a:lnTo>
                  <a:pt x="149" y="434"/>
                </a:lnTo>
                <a:lnTo>
                  <a:pt x="146" y="432"/>
                </a:lnTo>
                <a:lnTo>
                  <a:pt x="143" y="432"/>
                </a:lnTo>
                <a:lnTo>
                  <a:pt x="11" y="432"/>
                </a:lnTo>
                <a:lnTo>
                  <a:pt x="6" y="432"/>
                </a:lnTo>
                <a:lnTo>
                  <a:pt x="3" y="436"/>
                </a:lnTo>
                <a:lnTo>
                  <a:pt x="0" y="439"/>
                </a:lnTo>
                <a:lnTo>
                  <a:pt x="0" y="444"/>
                </a:lnTo>
                <a:lnTo>
                  <a:pt x="0" y="576"/>
                </a:lnTo>
                <a:lnTo>
                  <a:pt x="0" y="579"/>
                </a:lnTo>
                <a:lnTo>
                  <a:pt x="1" y="582"/>
                </a:lnTo>
                <a:lnTo>
                  <a:pt x="3" y="586"/>
                </a:lnTo>
                <a:lnTo>
                  <a:pt x="6" y="587"/>
                </a:lnTo>
                <a:lnTo>
                  <a:pt x="10" y="587"/>
                </a:lnTo>
                <a:lnTo>
                  <a:pt x="11" y="587"/>
                </a:lnTo>
                <a:lnTo>
                  <a:pt x="16" y="587"/>
                </a:lnTo>
                <a:lnTo>
                  <a:pt x="20" y="584"/>
                </a:lnTo>
                <a:lnTo>
                  <a:pt x="55" y="549"/>
                </a:lnTo>
                <a:lnTo>
                  <a:pt x="66" y="562"/>
                </a:lnTo>
                <a:lnTo>
                  <a:pt x="79" y="576"/>
                </a:lnTo>
                <a:lnTo>
                  <a:pt x="93" y="587"/>
                </a:lnTo>
                <a:lnTo>
                  <a:pt x="106" y="597"/>
                </a:lnTo>
                <a:lnTo>
                  <a:pt x="123" y="609"/>
                </a:lnTo>
                <a:lnTo>
                  <a:pt x="139" y="617"/>
                </a:lnTo>
                <a:lnTo>
                  <a:pt x="156" y="627"/>
                </a:lnTo>
                <a:lnTo>
                  <a:pt x="173" y="634"/>
                </a:lnTo>
                <a:lnTo>
                  <a:pt x="193" y="642"/>
                </a:lnTo>
                <a:lnTo>
                  <a:pt x="211" y="647"/>
                </a:lnTo>
                <a:lnTo>
                  <a:pt x="231" y="654"/>
                </a:lnTo>
                <a:lnTo>
                  <a:pt x="251" y="657"/>
                </a:lnTo>
                <a:lnTo>
                  <a:pt x="271" y="662"/>
                </a:lnTo>
                <a:lnTo>
                  <a:pt x="292" y="664"/>
                </a:lnTo>
                <a:lnTo>
                  <a:pt x="314" y="665"/>
                </a:lnTo>
                <a:lnTo>
                  <a:pt x="336" y="665"/>
                </a:lnTo>
                <a:lnTo>
                  <a:pt x="357" y="665"/>
                </a:lnTo>
                <a:lnTo>
                  <a:pt x="377" y="664"/>
                </a:lnTo>
                <a:lnTo>
                  <a:pt x="399" y="662"/>
                </a:lnTo>
                <a:lnTo>
                  <a:pt x="419" y="657"/>
                </a:lnTo>
                <a:lnTo>
                  <a:pt x="439" y="654"/>
                </a:lnTo>
                <a:lnTo>
                  <a:pt x="459" y="647"/>
                </a:lnTo>
                <a:lnTo>
                  <a:pt x="479" y="642"/>
                </a:lnTo>
                <a:lnTo>
                  <a:pt x="497" y="634"/>
                </a:lnTo>
                <a:lnTo>
                  <a:pt x="514" y="627"/>
                </a:lnTo>
                <a:lnTo>
                  <a:pt x="532" y="617"/>
                </a:lnTo>
                <a:lnTo>
                  <a:pt x="547" y="609"/>
                </a:lnTo>
                <a:lnTo>
                  <a:pt x="564" y="597"/>
                </a:lnTo>
                <a:lnTo>
                  <a:pt x="577" y="587"/>
                </a:lnTo>
                <a:lnTo>
                  <a:pt x="592" y="576"/>
                </a:lnTo>
                <a:lnTo>
                  <a:pt x="603" y="562"/>
                </a:lnTo>
                <a:lnTo>
                  <a:pt x="615" y="549"/>
                </a:lnTo>
                <a:lnTo>
                  <a:pt x="650" y="584"/>
                </a:lnTo>
                <a:lnTo>
                  <a:pt x="655" y="587"/>
                </a:lnTo>
                <a:lnTo>
                  <a:pt x="658" y="587"/>
                </a:lnTo>
                <a:lnTo>
                  <a:pt x="662" y="587"/>
                </a:lnTo>
                <a:lnTo>
                  <a:pt x="663" y="587"/>
                </a:lnTo>
                <a:lnTo>
                  <a:pt x="667" y="586"/>
                </a:lnTo>
                <a:lnTo>
                  <a:pt x="668" y="582"/>
                </a:lnTo>
                <a:lnTo>
                  <a:pt x="670" y="579"/>
                </a:lnTo>
                <a:lnTo>
                  <a:pt x="670" y="576"/>
                </a:lnTo>
                <a:lnTo>
                  <a:pt x="670" y="444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>
          <a:xfrm>
            <a:off x="3930650" y="2145665"/>
            <a:ext cx="390525" cy="456565"/>
          </a:xfrm>
          <a:custGeom>
            <a:avLst/>
            <a:gdLst/>
            <a:ahLst/>
            <a:cxnLst>
              <a:cxn ang="0">
                <a:pos x="795527868" y="688227139"/>
              </a:cxn>
              <a:cxn ang="0">
                <a:pos x="688265574" y="789480124"/>
              </a:cxn>
              <a:cxn ang="0">
                <a:pos x="646551917" y="789480124"/>
              </a:cxn>
              <a:cxn ang="0">
                <a:pos x="508005601" y="654475741"/>
              </a:cxn>
              <a:cxn ang="0">
                <a:pos x="500556559" y="613388241"/>
              </a:cxn>
              <a:cxn ang="0">
                <a:pos x="530351505" y="598713614"/>
              </a:cxn>
              <a:cxn ang="0">
                <a:pos x="569085789" y="622192532"/>
              </a:cxn>
              <a:cxn ang="0">
                <a:pos x="609309150" y="614855219"/>
              </a:cxn>
              <a:cxn ang="0">
                <a:pos x="631655054" y="584038988"/>
              </a:cxn>
              <a:cxn ang="0">
                <a:pos x="627185385" y="544418465"/>
              </a:cxn>
              <a:cxn ang="0">
                <a:pos x="601860108" y="503329754"/>
              </a:cxn>
              <a:cxn ang="0">
                <a:pos x="643572544" y="493058484"/>
              </a:cxn>
              <a:cxn ang="0">
                <a:pos x="788078826" y="622192532"/>
              </a:cxn>
              <a:cxn ang="0">
                <a:pos x="802976910" y="658877887"/>
              </a:cxn>
              <a:cxn ang="0">
                <a:pos x="406702052" y="293486472"/>
              </a:cxn>
              <a:cxn ang="0">
                <a:pos x="363499319" y="286150370"/>
              </a:cxn>
              <a:cxn ang="0">
                <a:pos x="329234704" y="274410911"/>
              </a:cxn>
              <a:cxn ang="0">
                <a:pos x="291991936" y="289084326"/>
              </a:cxn>
              <a:cxn ang="0">
                <a:pos x="277093853" y="324302703"/>
              </a:cxn>
              <a:cxn ang="0">
                <a:pos x="289011343" y="359521080"/>
              </a:cxn>
              <a:cxn ang="0">
                <a:pos x="296460385" y="400609791"/>
              </a:cxn>
              <a:cxn ang="0">
                <a:pos x="254747949" y="400609791"/>
              </a:cxn>
              <a:cxn ang="0">
                <a:pos x="116200412" y="267073598"/>
              </a:cxn>
              <a:cxn ang="0">
                <a:pos x="105771998" y="227453076"/>
              </a:cxn>
              <a:cxn ang="0">
                <a:pos x="202605878" y="120329756"/>
              </a:cxn>
              <a:cxn ang="0">
                <a:pos x="242829238" y="105655130"/>
              </a:cxn>
              <a:cxn ang="0">
                <a:pos x="280073226" y="120329756"/>
              </a:cxn>
              <a:cxn ang="0">
                <a:pos x="408192348" y="261203263"/>
              </a:cxn>
              <a:cxn ang="0">
                <a:pos x="908748907" y="644204472"/>
              </a:cxn>
              <a:cxn ang="0">
                <a:pos x="892361748" y="585507177"/>
              </a:cxn>
              <a:cxn ang="0">
                <a:pos x="747855466" y="432893000"/>
              </a:cxn>
              <a:cxn ang="0">
                <a:pos x="695714616" y="397674624"/>
              </a:cxn>
              <a:cxn ang="0">
                <a:pos x="634634427" y="388870332"/>
              </a:cxn>
              <a:cxn ang="0">
                <a:pos x="569085789" y="400609791"/>
              </a:cxn>
              <a:cxn ang="0">
                <a:pos x="518434015" y="434361190"/>
              </a:cxn>
              <a:cxn ang="0">
                <a:pos x="497577187" y="349249810"/>
              </a:cxn>
              <a:cxn ang="0">
                <a:pos x="515454642" y="289084326"/>
              </a:cxn>
              <a:cxn ang="0">
                <a:pos x="510984973" y="227453076"/>
              </a:cxn>
              <a:cxn ang="0">
                <a:pos x="481190027" y="171689738"/>
              </a:cxn>
              <a:cxn ang="0">
                <a:pos x="332215297" y="27881063"/>
              </a:cxn>
              <a:cxn ang="0">
                <a:pos x="272624184" y="2935168"/>
              </a:cxn>
              <a:cxn ang="0">
                <a:pos x="210054919" y="2935168"/>
              </a:cxn>
              <a:cxn ang="0">
                <a:pos x="153444400" y="24945896"/>
              </a:cxn>
              <a:cxn ang="0">
                <a:pos x="34264615" y="136471361"/>
              </a:cxn>
              <a:cxn ang="0">
                <a:pos x="4469669" y="190766510"/>
              </a:cxn>
              <a:cxn ang="0">
                <a:pos x="0" y="253865950"/>
              </a:cxn>
              <a:cxn ang="0">
                <a:pos x="17877456" y="312563244"/>
              </a:cxn>
              <a:cxn ang="0">
                <a:pos x="160893441" y="463709231"/>
              </a:cxn>
              <a:cxn ang="0">
                <a:pos x="213034292" y="498927608"/>
              </a:cxn>
              <a:cxn ang="0">
                <a:pos x="275604777" y="510667067"/>
              </a:cxn>
              <a:cxn ang="0">
                <a:pos x="339663118" y="498927608"/>
              </a:cxn>
              <a:cxn ang="0">
                <a:pos x="391805189" y="462242253"/>
              </a:cxn>
              <a:cxn ang="0">
                <a:pos x="411171721" y="548820611"/>
              </a:cxn>
              <a:cxn ang="0">
                <a:pos x="393294265" y="607517905"/>
              </a:cxn>
              <a:cxn ang="0">
                <a:pos x="399253010" y="672085535"/>
              </a:cxn>
              <a:cxn ang="0">
                <a:pos x="429049177" y="724912494"/>
              </a:cxn>
              <a:cxn ang="0">
                <a:pos x="576533611" y="871656336"/>
              </a:cxn>
              <a:cxn ang="0">
                <a:pos x="636124723" y="893668276"/>
              </a:cxn>
              <a:cxn ang="0">
                <a:pos x="698693988" y="893668276"/>
              </a:cxn>
              <a:cxn ang="0">
                <a:pos x="755304508" y="871656336"/>
              </a:cxn>
              <a:cxn ang="0">
                <a:pos x="874484292" y="760132082"/>
              </a:cxn>
              <a:cxn ang="0">
                <a:pos x="904279238" y="705836933"/>
              </a:cxn>
              <a:cxn ang="0">
                <a:pos x="908748907" y="658877887"/>
              </a:cxn>
            </a:cxnLst>
            <a:pathLst>
              <a:path w="610" h="612">
                <a:moveTo>
                  <a:pt x="539" y="449"/>
                </a:moveTo>
                <a:lnTo>
                  <a:pt x="539" y="456"/>
                </a:lnTo>
                <a:lnTo>
                  <a:pt x="537" y="463"/>
                </a:lnTo>
                <a:lnTo>
                  <a:pt x="534" y="469"/>
                </a:lnTo>
                <a:lnTo>
                  <a:pt x="529" y="474"/>
                </a:lnTo>
                <a:lnTo>
                  <a:pt x="474" y="529"/>
                </a:lnTo>
                <a:lnTo>
                  <a:pt x="467" y="534"/>
                </a:lnTo>
                <a:lnTo>
                  <a:pt x="462" y="538"/>
                </a:lnTo>
                <a:lnTo>
                  <a:pt x="456" y="539"/>
                </a:lnTo>
                <a:lnTo>
                  <a:pt x="447" y="539"/>
                </a:lnTo>
                <a:lnTo>
                  <a:pt x="441" y="539"/>
                </a:lnTo>
                <a:lnTo>
                  <a:pt x="434" y="538"/>
                </a:lnTo>
                <a:lnTo>
                  <a:pt x="427" y="534"/>
                </a:lnTo>
                <a:lnTo>
                  <a:pt x="422" y="529"/>
                </a:lnTo>
                <a:lnTo>
                  <a:pt x="346" y="451"/>
                </a:lnTo>
                <a:lnTo>
                  <a:pt x="341" y="446"/>
                </a:lnTo>
                <a:lnTo>
                  <a:pt x="338" y="439"/>
                </a:lnTo>
                <a:lnTo>
                  <a:pt x="336" y="433"/>
                </a:lnTo>
                <a:lnTo>
                  <a:pt x="334" y="426"/>
                </a:lnTo>
                <a:lnTo>
                  <a:pt x="336" y="418"/>
                </a:lnTo>
                <a:lnTo>
                  <a:pt x="338" y="411"/>
                </a:lnTo>
                <a:lnTo>
                  <a:pt x="343" y="404"/>
                </a:lnTo>
                <a:lnTo>
                  <a:pt x="348" y="399"/>
                </a:lnTo>
                <a:lnTo>
                  <a:pt x="356" y="408"/>
                </a:lnTo>
                <a:lnTo>
                  <a:pt x="366" y="418"/>
                </a:lnTo>
                <a:lnTo>
                  <a:pt x="371" y="421"/>
                </a:lnTo>
                <a:lnTo>
                  <a:pt x="376" y="423"/>
                </a:lnTo>
                <a:lnTo>
                  <a:pt x="382" y="424"/>
                </a:lnTo>
                <a:lnTo>
                  <a:pt x="389" y="426"/>
                </a:lnTo>
                <a:lnTo>
                  <a:pt x="396" y="424"/>
                </a:lnTo>
                <a:lnTo>
                  <a:pt x="402" y="423"/>
                </a:lnTo>
                <a:lnTo>
                  <a:pt x="409" y="419"/>
                </a:lnTo>
                <a:lnTo>
                  <a:pt x="414" y="414"/>
                </a:lnTo>
                <a:lnTo>
                  <a:pt x="419" y="409"/>
                </a:lnTo>
                <a:lnTo>
                  <a:pt x="422" y="404"/>
                </a:lnTo>
                <a:lnTo>
                  <a:pt x="424" y="398"/>
                </a:lnTo>
                <a:lnTo>
                  <a:pt x="426" y="389"/>
                </a:lnTo>
                <a:lnTo>
                  <a:pt x="424" y="383"/>
                </a:lnTo>
                <a:lnTo>
                  <a:pt x="422" y="376"/>
                </a:lnTo>
                <a:lnTo>
                  <a:pt x="421" y="371"/>
                </a:lnTo>
                <a:lnTo>
                  <a:pt x="416" y="366"/>
                </a:lnTo>
                <a:lnTo>
                  <a:pt x="407" y="356"/>
                </a:lnTo>
                <a:lnTo>
                  <a:pt x="399" y="348"/>
                </a:lnTo>
                <a:lnTo>
                  <a:pt x="404" y="343"/>
                </a:lnTo>
                <a:lnTo>
                  <a:pt x="411" y="340"/>
                </a:lnTo>
                <a:lnTo>
                  <a:pt x="417" y="336"/>
                </a:lnTo>
                <a:lnTo>
                  <a:pt x="426" y="336"/>
                </a:lnTo>
                <a:lnTo>
                  <a:pt x="432" y="336"/>
                </a:lnTo>
                <a:lnTo>
                  <a:pt x="439" y="338"/>
                </a:lnTo>
                <a:lnTo>
                  <a:pt x="446" y="341"/>
                </a:lnTo>
                <a:lnTo>
                  <a:pt x="451" y="346"/>
                </a:lnTo>
                <a:lnTo>
                  <a:pt x="529" y="424"/>
                </a:lnTo>
                <a:lnTo>
                  <a:pt x="534" y="429"/>
                </a:lnTo>
                <a:lnTo>
                  <a:pt x="537" y="436"/>
                </a:lnTo>
                <a:lnTo>
                  <a:pt x="539" y="443"/>
                </a:lnTo>
                <a:lnTo>
                  <a:pt x="539" y="449"/>
                </a:lnTo>
                <a:close/>
                <a:moveTo>
                  <a:pt x="276" y="185"/>
                </a:moveTo>
                <a:lnTo>
                  <a:pt x="274" y="193"/>
                </a:lnTo>
                <a:lnTo>
                  <a:pt x="273" y="200"/>
                </a:lnTo>
                <a:lnTo>
                  <a:pt x="269" y="206"/>
                </a:lnTo>
                <a:lnTo>
                  <a:pt x="263" y="213"/>
                </a:lnTo>
                <a:lnTo>
                  <a:pt x="254" y="203"/>
                </a:lnTo>
                <a:lnTo>
                  <a:pt x="244" y="195"/>
                </a:lnTo>
                <a:lnTo>
                  <a:pt x="239" y="192"/>
                </a:lnTo>
                <a:lnTo>
                  <a:pt x="234" y="188"/>
                </a:lnTo>
                <a:lnTo>
                  <a:pt x="228" y="187"/>
                </a:lnTo>
                <a:lnTo>
                  <a:pt x="221" y="187"/>
                </a:lnTo>
                <a:lnTo>
                  <a:pt x="214" y="187"/>
                </a:lnTo>
                <a:lnTo>
                  <a:pt x="208" y="188"/>
                </a:lnTo>
                <a:lnTo>
                  <a:pt x="201" y="192"/>
                </a:lnTo>
                <a:lnTo>
                  <a:pt x="196" y="197"/>
                </a:lnTo>
                <a:lnTo>
                  <a:pt x="191" y="202"/>
                </a:lnTo>
                <a:lnTo>
                  <a:pt x="188" y="208"/>
                </a:lnTo>
                <a:lnTo>
                  <a:pt x="186" y="215"/>
                </a:lnTo>
                <a:lnTo>
                  <a:pt x="186" y="221"/>
                </a:lnTo>
                <a:lnTo>
                  <a:pt x="186" y="228"/>
                </a:lnTo>
                <a:lnTo>
                  <a:pt x="188" y="235"/>
                </a:lnTo>
                <a:lnTo>
                  <a:pt x="191" y="240"/>
                </a:lnTo>
                <a:lnTo>
                  <a:pt x="194" y="245"/>
                </a:lnTo>
                <a:lnTo>
                  <a:pt x="203" y="255"/>
                </a:lnTo>
                <a:lnTo>
                  <a:pt x="213" y="265"/>
                </a:lnTo>
                <a:lnTo>
                  <a:pt x="206" y="270"/>
                </a:lnTo>
                <a:lnTo>
                  <a:pt x="199" y="273"/>
                </a:lnTo>
                <a:lnTo>
                  <a:pt x="193" y="275"/>
                </a:lnTo>
                <a:lnTo>
                  <a:pt x="186" y="276"/>
                </a:lnTo>
                <a:lnTo>
                  <a:pt x="178" y="275"/>
                </a:lnTo>
                <a:lnTo>
                  <a:pt x="171" y="273"/>
                </a:lnTo>
                <a:lnTo>
                  <a:pt x="166" y="270"/>
                </a:lnTo>
                <a:lnTo>
                  <a:pt x="160" y="265"/>
                </a:lnTo>
                <a:lnTo>
                  <a:pt x="81" y="188"/>
                </a:lnTo>
                <a:lnTo>
                  <a:pt x="78" y="182"/>
                </a:lnTo>
                <a:lnTo>
                  <a:pt x="75" y="177"/>
                </a:lnTo>
                <a:lnTo>
                  <a:pt x="71" y="168"/>
                </a:lnTo>
                <a:lnTo>
                  <a:pt x="71" y="162"/>
                </a:lnTo>
                <a:lnTo>
                  <a:pt x="71" y="155"/>
                </a:lnTo>
                <a:lnTo>
                  <a:pt x="75" y="148"/>
                </a:lnTo>
                <a:lnTo>
                  <a:pt x="78" y="142"/>
                </a:lnTo>
                <a:lnTo>
                  <a:pt x="81" y="137"/>
                </a:lnTo>
                <a:lnTo>
                  <a:pt x="136" y="82"/>
                </a:lnTo>
                <a:lnTo>
                  <a:pt x="143" y="78"/>
                </a:lnTo>
                <a:lnTo>
                  <a:pt x="148" y="75"/>
                </a:lnTo>
                <a:lnTo>
                  <a:pt x="156" y="73"/>
                </a:lnTo>
                <a:lnTo>
                  <a:pt x="163" y="72"/>
                </a:lnTo>
                <a:lnTo>
                  <a:pt x="170" y="73"/>
                </a:lnTo>
                <a:lnTo>
                  <a:pt x="176" y="75"/>
                </a:lnTo>
                <a:lnTo>
                  <a:pt x="183" y="78"/>
                </a:lnTo>
                <a:lnTo>
                  <a:pt x="188" y="82"/>
                </a:lnTo>
                <a:lnTo>
                  <a:pt x="264" y="160"/>
                </a:lnTo>
                <a:lnTo>
                  <a:pt x="269" y="165"/>
                </a:lnTo>
                <a:lnTo>
                  <a:pt x="273" y="172"/>
                </a:lnTo>
                <a:lnTo>
                  <a:pt x="274" y="178"/>
                </a:lnTo>
                <a:lnTo>
                  <a:pt x="276" y="185"/>
                </a:lnTo>
                <a:close/>
                <a:moveTo>
                  <a:pt x="610" y="449"/>
                </a:moveTo>
                <a:lnTo>
                  <a:pt x="610" y="439"/>
                </a:lnTo>
                <a:lnTo>
                  <a:pt x="609" y="429"/>
                </a:lnTo>
                <a:lnTo>
                  <a:pt x="607" y="418"/>
                </a:lnTo>
                <a:lnTo>
                  <a:pt x="604" y="408"/>
                </a:lnTo>
                <a:lnTo>
                  <a:pt x="599" y="399"/>
                </a:lnTo>
                <a:lnTo>
                  <a:pt x="594" y="389"/>
                </a:lnTo>
                <a:lnTo>
                  <a:pt x="587" y="381"/>
                </a:lnTo>
                <a:lnTo>
                  <a:pt x="580" y="373"/>
                </a:lnTo>
                <a:lnTo>
                  <a:pt x="502" y="295"/>
                </a:lnTo>
                <a:lnTo>
                  <a:pt x="494" y="288"/>
                </a:lnTo>
                <a:lnTo>
                  <a:pt x="486" y="281"/>
                </a:lnTo>
                <a:lnTo>
                  <a:pt x="476" y="276"/>
                </a:lnTo>
                <a:lnTo>
                  <a:pt x="467" y="271"/>
                </a:lnTo>
                <a:lnTo>
                  <a:pt x="457" y="268"/>
                </a:lnTo>
                <a:lnTo>
                  <a:pt x="446" y="266"/>
                </a:lnTo>
                <a:lnTo>
                  <a:pt x="436" y="265"/>
                </a:lnTo>
                <a:lnTo>
                  <a:pt x="426" y="265"/>
                </a:lnTo>
                <a:lnTo>
                  <a:pt x="414" y="265"/>
                </a:lnTo>
                <a:lnTo>
                  <a:pt x="404" y="266"/>
                </a:lnTo>
                <a:lnTo>
                  <a:pt x="392" y="268"/>
                </a:lnTo>
                <a:lnTo>
                  <a:pt x="382" y="273"/>
                </a:lnTo>
                <a:lnTo>
                  <a:pt x="372" y="278"/>
                </a:lnTo>
                <a:lnTo>
                  <a:pt x="364" y="283"/>
                </a:lnTo>
                <a:lnTo>
                  <a:pt x="356" y="290"/>
                </a:lnTo>
                <a:lnTo>
                  <a:pt x="348" y="296"/>
                </a:lnTo>
                <a:lnTo>
                  <a:pt x="314" y="265"/>
                </a:lnTo>
                <a:lnTo>
                  <a:pt x="321" y="256"/>
                </a:lnTo>
                <a:lnTo>
                  <a:pt x="328" y="246"/>
                </a:lnTo>
                <a:lnTo>
                  <a:pt x="334" y="238"/>
                </a:lnTo>
                <a:lnTo>
                  <a:pt x="339" y="228"/>
                </a:lnTo>
                <a:lnTo>
                  <a:pt x="343" y="218"/>
                </a:lnTo>
                <a:lnTo>
                  <a:pt x="344" y="208"/>
                </a:lnTo>
                <a:lnTo>
                  <a:pt x="346" y="197"/>
                </a:lnTo>
                <a:lnTo>
                  <a:pt x="348" y="185"/>
                </a:lnTo>
                <a:lnTo>
                  <a:pt x="348" y="175"/>
                </a:lnTo>
                <a:lnTo>
                  <a:pt x="346" y="165"/>
                </a:lnTo>
                <a:lnTo>
                  <a:pt x="343" y="155"/>
                </a:lnTo>
                <a:lnTo>
                  <a:pt x="339" y="145"/>
                </a:lnTo>
                <a:lnTo>
                  <a:pt x="334" y="135"/>
                </a:lnTo>
                <a:lnTo>
                  <a:pt x="329" y="125"/>
                </a:lnTo>
                <a:lnTo>
                  <a:pt x="323" y="117"/>
                </a:lnTo>
                <a:lnTo>
                  <a:pt x="316" y="110"/>
                </a:lnTo>
                <a:lnTo>
                  <a:pt x="239" y="32"/>
                </a:lnTo>
                <a:lnTo>
                  <a:pt x="231" y="25"/>
                </a:lnTo>
                <a:lnTo>
                  <a:pt x="223" y="19"/>
                </a:lnTo>
                <a:lnTo>
                  <a:pt x="213" y="12"/>
                </a:lnTo>
                <a:lnTo>
                  <a:pt x="204" y="9"/>
                </a:lnTo>
                <a:lnTo>
                  <a:pt x="194" y="5"/>
                </a:lnTo>
                <a:lnTo>
                  <a:pt x="183" y="2"/>
                </a:lnTo>
                <a:lnTo>
                  <a:pt x="173" y="0"/>
                </a:lnTo>
                <a:lnTo>
                  <a:pt x="163" y="0"/>
                </a:lnTo>
                <a:lnTo>
                  <a:pt x="151" y="0"/>
                </a:lnTo>
                <a:lnTo>
                  <a:pt x="141" y="2"/>
                </a:lnTo>
                <a:lnTo>
                  <a:pt x="131" y="5"/>
                </a:lnTo>
                <a:lnTo>
                  <a:pt x="121" y="9"/>
                </a:lnTo>
                <a:lnTo>
                  <a:pt x="111" y="12"/>
                </a:lnTo>
                <a:lnTo>
                  <a:pt x="103" y="17"/>
                </a:lnTo>
                <a:lnTo>
                  <a:pt x="95" y="24"/>
                </a:lnTo>
                <a:lnTo>
                  <a:pt x="86" y="32"/>
                </a:lnTo>
                <a:lnTo>
                  <a:pt x="31" y="85"/>
                </a:lnTo>
                <a:lnTo>
                  <a:pt x="23" y="93"/>
                </a:lnTo>
                <a:lnTo>
                  <a:pt x="18" y="102"/>
                </a:lnTo>
                <a:lnTo>
                  <a:pt x="12" y="112"/>
                </a:lnTo>
                <a:lnTo>
                  <a:pt x="8" y="120"/>
                </a:lnTo>
                <a:lnTo>
                  <a:pt x="3" y="130"/>
                </a:lnTo>
                <a:lnTo>
                  <a:pt x="2" y="140"/>
                </a:lnTo>
                <a:lnTo>
                  <a:pt x="0" y="152"/>
                </a:lnTo>
                <a:lnTo>
                  <a:pt x="0" y="162"/>
                </a:lnTo>
                <a:lnTo>
                  <a:pt x="0" y="173"/>
                </a:lnTo>
                <a:lnTo>
                  <a:pt x="2" y="183"/>
                </a:lnTo>
                <a:lnTo>
                  <a:pt x="3" y="193"/>
                </a:lnTo>
                <a:lnTo>
                  <a:pt x="7" y="203"/>
                </a:lnTo>
                <a:lnTo>
                  <a:pt x="12" y="213"/>
                </a:lnTo>
                <a:lnTo>
                  <a:pt x="17" y="221"/>
                </a:lnTo>
                <a:lnTo>
                  <a:pt x="23" y="230"/>
                </a:lnTo>
                <a:lnTo>
                  <a:pt x="31" y="238"/>
                </a:lnTo>
                <a:lnTo>
                  <a:pt x="108" y="316"/>
                </a:lnTo>
                <a:lnTo>
                  <a:pt x="116" y="323"/>
                </a:lnTo>
                <a:lnTo>
                  <a:pt x="125" y="330"/>
                </a:lnTo>
                <a:lnTo>
                  <a:pt x="135" y="335"/>
                </a:lnTo>
                <a:lnTo>
                  <a:pt x="143" y="340"/>
                </a:lnTo>
                <a:lnTo>
                  <a:pt x="153" y="343"/>
                </a:lnTo>
                <a:lnTo>
                  <a:pt x="165" y="346"/>
                </a:lnTo>
                <a:lnTo>
                  <a:pt x="175" y="348"/>
                </a:lnTo>
                <a:lnTo>
                  <a:pt x="185" y="348"/>
                </a:lnTo>
                <a:lnTo>
                  <a:pt x="196" y="348"/>
                </a:lnTo>
                <a:lnTo>
                  <a:pt x="206" y="346"/>
                </a:lnTo>
                <a:lnTo>
                  <a:pt x="218" y="343"/>
                </a:lnTo>
                <a:lnTo>
                  <a:pt x="228" y="340"/>
                </a:lnTo>
                <a:lnTo>
                  <a:pt x="238" y="335"/>
                </a:lnTo>
                <a:lnTo>
                  <a:pt x="246" y="330"/>
                </a:lnTo>
                <a:lnTo>
                  <a:pt x="254" y="323"/>
                </a:lnTo>
                <a:lnTo>
                  <a:pt x="263" y="315"/>
                </a:lnTo>
                <a:lnTo>
                  <a:pt x="296" y="348"/>
                </a:lnTo>
                <a:lnTo>
                  <a:pt x="289" y="356"/>
                </a:lnTo>
                <a:lnTo>
                  <a:pt x="283" y="365"/>
                </a:lnTo>
                <a:lnTo>
                  <a:pt x="276" y="374"/>
                </a:lnTo>
                <a:lnTo>
                  <a:pt x="271" y="384"/>
                </a:lnTo>
                <a:lnTo>
                  <a:pt x="268" y="394"/>
                </a:lnTo>
                <a:lnTo>
                  <a:pt x="266" y="404"/>
                </a:lnTo>
                <a:lnTo>
                  <a:pt x="264" y="414"/>
                </a:lnTo>
                <a:lnTo>
                  <a:pt x="263" y="426"/>
                </a:lnTo>
                <a:lnTo>
                  <a:pt x="264" y="436"/>
                </a:lnTo>
                <a:lnTo>
                  <a:pt x="266" y="448"/>
                </a:lnTo>
                <a:lnTo>
                  <a:pt x="268" y="458"/>
                </a:lnTo>
                <a:lnTo>
                  <a:pt x="271" y="468"/>
                </a:lnTo>
                <a:lnTo>
                  <a:pt x="276" y="478"/>
                </a:lnTo>
                <a:lnTo>
                  <a:pt x="281" y="486"/>
                </a:lnTo>
                <a:lnTo>
                  <a:pt x="288" y="494"/>
                </a:lnTo>
                <a:lnTo>
                  <a:pt x="294" y="503"/>
                </a:lnTo>
                <a:lnTo>
                  <a:pt x="372" y="579"/>
                </a:lnTo>
                <a:lnTo>
                  <a:pt x="379" y="587"/>
                </a:lnTo>
                <a:lnTo>
                  <a:pt x="387" y="594"/>
                </a:lnTo>
                <a:lnTo>
                  <a:pt x="397" y="599"/>
                </a:lnTo>
                <a:lnTo>
                  <a:pt x="407" y="604"/>
                </a:lnTo>
                <a:lnTo>
                  <a:pt x="417" y="607"/>
                </a:lnTo>
                <a:lnTo>
                  <a:pt x="427" y="609"/>
                </a:lnTo>
                <a:lnTo>
                  <a:pt x="437" y="611"/>
                </a:lnTo>
                <a:lnTo>
                  <a:pt x="449" y="612"/>
                </a:lnTo>
                <a:lnTo>
                  <a:pt x="459" y="611"/>
                </a:lnTo>
                <a:lnTo>
                  <a:pt x="469" y="609"/>
                </a:lnTo>
                <a:lnTo>
                  <a:pt x="479" y="607"/>
                </a:lnTo>
                <a:lnTo>
                  <a:pt x="489" y="604"/>
                </a:lnTo>
                <a:lnTo>
                  <a:pt x="499" y="599"/>
                </a:lnTo>
                <a:lnTo>
                  <a:pt x="507" y="594"/>
                </a:lnTo>
                <a:lnTo>
                  <a:pt x="516" y="587"/>
                </a:lnTo>
                <a:lnTo>
                  <a:pt x="524" y="581"/>
                </a:lnTo>
                <a:lnTo>
                  <a:pt x="579" y="526"/>
                </a:lnTo>
                <a:lnTo>
                  <a:pt x="587" y="518"/>
                </a:lnTo>
                <a:lnTo>
                  <a:pt x="592" y="509"/>
                </a:lnTo>
                <a:lnTo>
                  <a:pt x="599" y="501"/>
                </a:lnTo>
                <a:lnTo>
                  <a:pt x="602" y="491"/>
                </a:lnTo>
                <a:lnTo>
                  <a:pt x="607" y="481"/>
                </a:lnTo>
                <a:lnTo>
                  <a:pt x="609" y="471"/>
                </a:lnTo>
                <a:lnTo>
                  <a:pt x="610" y="461"/>
                </a:lnTo>
                <a:lnTo>
                  <a:pt x="610" y="449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53" name="Freeform 11"/>
          <p:cNvSpPr>
            <a:spLocks noEditPoints="1"/>
          </p:cNvSpPr>
          <p:nvPr/>
        </p:nvSpPr>
        <p:spPr>
          <a:xfrm>
            <a:off x="5453380" y="3009900"/>
            <a:ext cx="457200" cy="258445"/>
          </a:xfrm>
          <a:custGeom>
            <a:avLst/>
            <a:gdLst/>
            <a:ahLst/>
            <a:cxnLst>
              <a:cxn ang="0">
                <a:pos x="443809826" y="332793709"/>
              </a:cxn>
              <a:cxn ang="0">
                <a:pos x="332857369" y="447650963"/>
              </a:cxn>
              <a:cxn ang="0">
                <a:pos x="245263070" y="457959490"/>
              </a:cxn>
              <a:cxn ang="0">
                <a:pos x="227744452" y="440288770"/>
              </a:cxn>
              <a:cxn ang="0">
                <a:pos x="112412039" y="329848589"/>
              </a:cxn>
              <a:cxn ang="0">
                <a:pos x="106572500" y="240024248"/>
              </a:cxn>
              <a:cxn ang="0">
                <a:pos x="227744452" y="226770602"/>
              </a:cxn>
              <a:cxn ang="0">
                <a:pos x="237963948" y="104549941"/>
              </a:cxn>
              <a:cxn ang="0">
                <a:pos x="328477413" y="108968227"/>
              </a:cxn>
              <a:cxn ang="0">
                <a:pos x="436510703" y="226770602"/>
              </a:cxn>
              <a:cxn ang="0">
                <a:pos x="456949695" y="247386442"/>
              </a:cxn>
              <a:cxn ang="0">
                <a:pos x="764988116" y="378442463"/>
              </a:cxn>
              <a:cxn ang="0">
                <a:pos x="728491297" y="415255856"/>
              </a:cxn>
              <a:cxn ang="0">
                <a:pos x="673015069" y="415255856"/>
              </a:cxn>
              <a:cxn ang="0">
                <a:pos x="636517041" y="378442463"/>
              </a:cxn>
              <a:cxn ang="0">
                <a:pos x="636517041" y="325430302"/>
              </a:cxn>
              <a:cxn ang="0">
                <a:pos x="673015069" y="285671789"/>
              </a:cxn>
              <a:cxn ang="0">
                <a:pos x="728491297" y="285671789"/>
              </a:cxn>
              <a:cxn ang="0">
                <a:pos x="764988116" y="325430302"/>
              </a:cxn>
              <a:cxn ang="0">
                <a:pos x="908058643" y="225298648"/>
              </a:cxn>
              <a:cxn ang="0">
                <a:pos x="878860946" y="269474235"/>
              </a:cxn>
              <a:cxn ang="0">
                <a:pos x="826303884" y="278309595"/>
              </a:cxn>
              <a:cxn ang="0">
                <a:pos x="782506734" y="248858395"/>
              </a:cxn>
              <a:cxn ang="0">
                <a:pos x="772288446" y="195847448"/>
              </a:cxn>
              <a:cxn ang="0">
                <a:pos x="801486143" y="151671861"/>
              </a:cxn>
              <a:cxn ang="0">
                <a:pos x="855502789" y="141363334"/>
              </a:cxn>
              <a:cxn ang="0">
                <a:pos x="897839147" y="170814535"/>
              </a:cxn>
              <a:cxn ang="0">
                <a:pos x="1051129170" y="281254715"/>
              </a:cxn>
              <a:cxn ang="0">
                <a:pos x="1029230595" y="170814535"/>
              </a:cxn>
              <a:cxn ang="0">
                <a:pos x="969374411" y="79517027"/>
              </a:cxn>
              <a:cxn ang="0">
                <a:pos x="878860946" y="22087793"/>
              </a:cxn>
              <a:cxn ang="0">
                <a:pos x="769368073" y="0"/>
              </a:cxn>
              <a:cxn ang="0">
                <a:pos x="197087173" y="11780480"/>
              </a:cxn>
              <a:cxn ang="0">
                <a:pos x="102192543" y="63319474"/>
              </a:cxn>
              <a:cxn ang="0">
                <a:pos x="33577653" y="145781621"/>
              </a:cxn>
              <a:cxn ang="0">
                <a:pos x="2920374" y="251803515"/>
              </a:cxn>
              <a:cxn ang="0">
                <a:pos x="11679079" y="363716863"/>
              </a:cxn>
              <a:cxn ang="0">
                <a:pos x="65695724" y="459431443"/>
              </a:cxn>
              <a:cxn ang="0">
                <a:pos x="148910066" y="528641157"/>
              </a:cxn>
              <a:cxn ang="0">
                <a:pos x="252563401" y="562509431"/>
              </a:cxn>
              <a:cxn ang="0">
                <a:pos x="357676318" y="552202117"/>
              </a:cxn>
              <a:cxn ang="0">
                <a:pos x="446730199" y="509498484"/>
              </a:cxn>
              <a:cxn ang="0">
                <a:pos x="626297545" y="522750917"/>
              </a:cxn>
              <a:cxn ang="0">
                <a:pos x="718271801" y="558092357"/>
              </a:cxn>
              <a:cxn ang="0">
                <a:pos x="827764675" y="558092357"/>
              </a:cxn>
              <a:cxn ang="0">
                <a:pos x="927038052" y="516860677"/>
              </a:cxn>
              <a:cxn ang="0">
                <a:pos x="1002952064" y="440288770"/>
              </a:cxn>
              <a:cxn ang="0">
                <a:pos x="1043830048" y="337210782"/>
              </a:cxn>
            </a:cxnLst>
            <a:pathLst>
              <a:path w="720" h="382">
                <a:moveTo>
                  <a:pt x="313" y="214"/>
                </a:moveTo>
                <a:lnTo>
                  <a:pt x="311" y="219"/>
                </a:lnTo>
                <a:lnTo>
                  <a:pt x="309" y="224"/>
                </a:lnTo>
                <a:lnTo>
                  <a:pt x="304" y="226"/>
                </a:lnTo>
                <a:lnTo>
                  <a:pt x="299" y="227"/>
                </a:lnTo>
                <a:lnTo>
                  <a:pt x="228" y="227"/>
                </a:lnTo>
                <a:lnTo>
                  <a:pt x="228" y="299"/>
                </a:lnTo>
                <a:lnTo>
                  <a:pt x="228" y="304"/>
                </a:lnTo>
                <a:lnTo>
                  <a:pt x="225" y="307"/>
                </a:lnTo>
                <a:lnTo>
                  <a:pt x="221" y="311"/>
                </a:lnTo>
                <a:lnTo>
                  <a:pt x="216" y="311"/>
                </a:lnTo>
                <a:lnTo>
                  <a:pt x="168" y="311"/>
                </a:lnTo>
                <a:lnTo>
                  <a:pt x="163" y="311"/>
                </a:lnTo>
                <a:lnTo>
                  <a:pt x="160" y="307"/>
                </a:lnTo>
                <a:lnTo>
                  <a:pt x="156" y="304"/>
                </a:lnTo>
                <a:lnTo>
                  <a:pt x="156" y="299"/>
                </a:lnTo>
                <a:lnTo>
                  <a:pt x="156" y="227"/>
                </a:lnTo>
                <a:lnTo>
                  <a:pt x="85" y="227"/>
                </a:lnTo>
                <a:lnTo>
                  <a:pt x="80" y="226"/>
                </a:lnTo>
                <a:lnTo>
                  <a:pt x="77" y="224"/>
                </a:lnTo>
                <a:lnTo>
                  <a:pt x="73" y="219"/>
                </a:lnTo>
                <a:lnTo>
                  <a:pt x="72" y="214"/>
                </a:lnTo>
                <a:lnTo>
                  <a:pt x="72" y="168"/>
                </a:lnTo>
                <a:lnTo>
                  <a:pt x="73" y="163"/>
                </a:lnTo>
                <a:lnTo>
                  <a:pt x="77" y="158"/>
                </a:lnTo>
                <a:lnTo>
                  <a:pt x="80" y="156"/>
                </a:lnTo>
                <a:lnTo>
                  <a:pt x="85" y="154"/>
                </a:lnTo>
                <a:lnTo>
                  <a:pt x="156" y="154"/>
                </a:lnTo>
                <a:lnTo>
                  <a:pt x="156" y="83"/>
                </a:lnTo>
                <a:lnTo>
                  <a:pt x="156" y="78"/>
                </a:lnTo>
                <a:lnTo>
                  <a:pt x="160" y="74"/>
                </a:lnTo>
                <a:lnTo>
                  <a:pt x="163" y="71"/>
                </a:lnTo>
                <a:lnTo>
                  <a:pt x="168" y="71"/>
                </a:lnTo>
                <a:lnTo>
                  <a:pt x="216" y="71"/>
                </a:lnTo>
                <a:lnTo>
                  <a:pt x="221" y="71"/>
                </a:lnTo>
                <a:lnTo>
                  <a:pt x="225" y="74"/>
                </a:lnTo>
                <a:lnTo>
                  <a:pt x="228" y="78"/>
                </a:lnTo>
                <a:lnTo>
                  <a:pt x="228" y="83"/>
                </a:lnTo>
                <a:lnTo>
                  <a:pt x="228" y="154"/>
                </a:lnTo>
                <a:lnTo>
                  <a:pt x="299" y="154"/>
                </a:lnTo>
                <a:lnTo>
                  <a:pt x="304" y="156"/>
                </a:lnTo>
                <a:lnTo>
                  <a:pt x="309" y="158"/>
                </a:lnTo>
                <a:lnTo>
                  <a:pt x="311" y="163"/>
                </a:lnTo>
                <a:lnTo>
                  <a:pt x="313" y="168"/>
                </a:lnTo>
                <a:lnTo>
                  <a:pt x="313" y="214"/>
                </a:lnTo>
                <a:close/>
                <a:moveTo>
                  <a:pt x="527" y="239"/>
                </a:moveTo>
                <a:lnTo>
                  <a:pt x="527" y="249"/>
                </a:lnTo>
                <a:lnTo>
                  <a:pt x="524" y="257"/>
                </a:lnTo>
                <a:lnTo>
                  <a:pt x="519" y="266"/>
                </a:lnTo>
                <a:lnTo>
                  <a:pt x="514" y="272"/>
                </a:lnTo>
                <a:lnTo>
                  <a:pt x="507" y="279"/>
                </a:lnTo>
                <a:lnTo>
                  <a:pt x="499" y="282"/>
                </a:lnTo>
                <a:lnTo>
                  <a:pt x="489" y="286"/>
                </a:lnTo>
                <a:lnTo>
                  <a:pt x="481" y="287"/>
                </a:lnTo>
                <a:lnTo>
                  <a:pt x="471" y="286"/>
                </a:lnTo>
                <a:lnTo>
                  <a:pt x="461" y="282"/>
                </a:lnTo>
                <a:lnTo>
                  <a:pt x="452" y="279"/>
                </a:lnTo>
                <a:lnTo>
                  <a:pt x="446" y="272"/>
                </a:lnTo>
                <a:lnTo>
                  <a:pt x="441" y="266"/>
                </a:lnTo>
                <a:lnTo>
                  <a:pt x="436" y="257"/>
                </a:lnTo>
                <a:lnTo>
                  <a:pt x="433" y="249"/>
                </a:lnTo>
                <a:lnTo>
                  <a:pt x="433" y="239"/>
                </a:lnTo>
                <a:lnTo>
                  <a:pt x="433" y="229"/>
                </a:lnTo>
                <a:lnTo>
                  <a:pt x="436" y="221"/>
                </a:lnTo>
                <a:lnTo>
                  <a:pt x="441" y="212"/>
                </a:lnTo>
                <a:lnTo>
                  <a:pt x="446" y="204"/>
                </a:lnTo>
                <a:lnTo>
                  <a:pt x="452" y="199"/>
                </a:lnTo>
                <a:lnTo>
                  <a:pt x="461" y="194"/>
                </a:lnTo>
                <a:lnTo>
                  <a:pt x="471" y="192"/>
                </a:lnTo>
                <a:lnTo>
                  <a:pt x="481" y="191"/>
                </a:lnTo>
                <a:lnTo>
                  <a:pt x="489" y="192"/>
                </a:lnTo>
                <a:lnTo>
                  <a:pt x="499" y="194"/>
                </a:lnTo>
                <a:lnTo>
                  <a:pt x="507" y="199"/>
                </a:lnTo>
                <a:lnTo>
                  <a:pt x="514" y="204"/>
                </a:lnTo>
                <a:lnTo>
                  <a:pt x="519" y="212"/>
                </a:lnTo>
                <a:lnTo>
                  <a:pt x="524" y="221"/>
                </a:lnTo>
                <a:lnTo>
                  <a:pt x="527" y="229"/>
                </a:lnTo>
                <a:lnTo>
                  <a:pt x="527" y="239"/>
                </a:lnTo>
                <a:close/>
                <a:moveTo>
                  <a:pt x="624" y="143"/>
                </a:moveTo>
                <a:lnTo>
                  <a:pt x="622" y="153"/>
                </a:lnTo>
                <a:lnTo>
                  <a:pt x="620" y="161"/>
                </a:lnTo>
                <a:lnTo>
                  <a:pt x="615" y="169"/>
                </a:lnTo>
                <a:lnTo>
                  <a:pt x="611" y="178"/>
                </a:lnTo>
                <a:lnTo>
                  <a:pt x="602" y="183"/>
                </a:lnTo>
                <a:lnTo>
                  <a:pt x="594" y="187"/>
                </a:lnTo>
                <a:lnTo>
                  <a:pt x="586" y="189"/>
                </a:lnTo>
                <a:lnTo>
                  <a:pt x="576" y="191"/>
                </a:lnTo>
                <a:lnTo>
                  <a:pt x="566" y="189"/>
                </a:lnTo>
                <a:lnTo>
                  <a:pt x="557" y="187"/>
                </a:lnTo>
                <a:lnTo>
                  <a:pt x="549" y="183"/>
                </a:lnTo>
                <a:lnTo>
                  <a:pt x="542" y="178"/>
                </a:lnTo>
                <a:lnTo>
                  <a:pt x="536" y="169"/>
                </a:lnTo>
                <a:lnTo>
                  <a:pt x="532" y="161"/>
                </a:lnTo>
                <a:lnTo>
                  <a:pt x="529" y="153"/>
                </a:lnTo>
                <a:lnTo>
                  <a:pt x="527" y="143"/>
                </a:lnTo>
                <a:lnTo>
                  <a:pt x="529" y="133"/>
                </a:lnTo>
                <a:lnTo>
                  <a:pt x="532" y="124"/>
                </a:lnTo>
                <a:lnTo>
                  <a:pt x="536" y="116"/>
                </a:lnTo>
                <a:lnTo>
                  <a:pt x="542" y="109"/>
                </a:lnTo>
                <a:lnTo>
                  <a:pt x="549" y="103"/>
                </a:lnTo>
                <a:lnTo>
                  <a:pt x="557" y="99"/>
                </a:lnTo>
                <a:lnTo>
                  <a:pt x="566" y="96"/>
                </a:lnTo>
                <a:lnTo>
                  <a:pt x="576" y="94"/>
                </a:lnTo>
                <a:lnTo>
                  <a:pt x="586" y="96"/>
                </a:lnTo>
                <a:lnTo>
                  <a:pt x="594" y="99"/>
                </a:lnTo>
                <a:lnTo>
                  <a:pt x="602" y="103"/>
                </a:lnTo>
                <a:lnTo>
                  <a:pt x="611" y="109"/>
                </a:lnTo>
                <a:lnTo>
                  <a:pt x="615" y="116"/>
                </a:lnTo>
                <a:lnTo>
                  <a:pt x="620" y="124"/>
                </a:lnTo>
                <a:lnTo>
                  <a:pt x="622" y="133"/>
                </a:lnTo>
                <a:lnTo>
                  <a:pt x="624" y="143"/>
                </a:lnTo>
                <a:close/>
                <a:moveTo>
                  <a:pt x="720" y="191"/>
                </a:moveTo>
                <a:lnTo>
                  <a:pt x="719" y="171"/>
                </a:lnTo>
                <a:lnTo>
                  <a:pt x="715" y="153"/>
                </a:lnTo>
                <a:lnTo>
                  <a:pt x="712" y="134"/>
                </a:lnTo>
                <a:lnTo>
                  <a:pt x="705" y="116"/>
                </a:lnTo>
                <a:lnTo>
                  <a:pt x="697" y="99"/>
                </a:lnTo>
                <a:lnTo>
                  <a:pt x="687" y="83"/>
                </a:lnTo>
                <a:lnTo>
                  <a:pt x="675" y="69"/>
                </a:lnTo>
                <a:lnTo>
                  <a:pt x="664" y="54"/>
                </a:lnTo>
                <a:lnTo>
                  <a:pt x="650" y="43"/>
                </a:lnTo>
                <a:lnTo>
                  <a:pt x="635" y="31"/>
                </a:lnTo>
                <a:lnTo>
                  <a:pt x="619" y="23"/>
                </a:lnTo>
                <a:lnTo>
                  <a:pt x="602" y="15"/>
                </a:lnTo>
                <a:lnTo>
                  <a:pt x="586" y="8"/>
                </a:lnTo>
                <a:lnTo>
                  <a:pt x="567" y="3"/>
                </a:lnTo>
                <a:lnTo>
                  <a:pt x="547" y="0"/>
                </a:lnTo>
                <a:lnTo>
                  <a:pt x="527" y="0"/>
                </a:lnTo>
                <a:lnTo>
                  <a:pt x="193" y="0"/>
                </a:lnTo>
                <a:lnTo>
                  <a:pt x="173" y="0"/>
                </a:lnTo>
                <a:lnTo>
                  <a:pt x="153" y="3"/>
                </a:lnTo>
                <a:lnTo>
                  <a:pt x="135" y="8"/>
                </a:lnTo>
                <a:lnTo>
                  <a:pt x="118" y="15"/>
                </a:lnTo>
                <a:lnTo>
                  <a:pt x="102" y="23"/>
                </a:lnTo>
                <a:lnTo>
                  <a:pt x="85" y="31"/>
                </a:lnTo>
                <a:lnTo>
                  <a:pt x="70" y="43"/>
                </a:lnTo>
                <a:lnTo>
                  <a:pt x="57" y="54"/>
                </a:lnTo>
                <a:lnTo>
                  <a:pt x="45" y="69"/>
                </a:lnTo>
                <a:lnTo>
                  <a:pt x="33" y="83"/>
                </a:lnTo>
                <a:lnTo>
                  <a:pt x="23" y="99"/>
                </a:lnTo>
                <a:lnTo>
                  <a:pt x="15" y="116"/>
                </a:lnTo>
                <a:lnTo>
                  <a:pt x="8" y="134"/>
                </a:lnTo>
                <a:lnTo>
                  <a:pt x="5" y="153"/>
                </a:lnTo>
                <a:lnTo>
                  <a:pt x="2" y="171"/>
                </a:lnTo>
                <a:lnTo>
                  <a:pt x="0" y="191"/>
                </a:lnTo>
                <a:lnTo>
                  <a:pt x="2" y="211"/>
                </a:lnTo>
                <a:lnTo>
                  <a:pt x="5" y="229"/>
                </a:lnTo>
                <a:lnTo>
                  <a:pt x="8" y="247"/>
                </a:lnTo>
                <a:lnTo>
                  <a:pt x="15" y="266"/>
                </a:lnTo>
                <a:lnTo>
                  <a:pt x="23" y="282"/>
                </a:lnTo>
                <a:lnTo>
                  <a:pt x="33" y="299"/>
                </a:lnTo>
                <a:lnTo>
                  <a:pt x="45" y="312"/>
                </a:lnTo>
                <a:lnTo>
                  <a:pt x="57" y="327"/>
                </a:lnTo>
                <a:lnTo>
                  <a:pt x="70" y="339"/>
                </a:lnTo>
                <a:lnTo>
                  <a:pt x="85" y="351"/>
                </a:lnTo>
                <a:lnTo>
                  <a:pt x="102" y="359"/>
                </a:lnTo>
                <a:lnTo>
                  <a:pt x="118" y="367"/>
                </a:lnTo>
                <a:lnTo>
                  <a:pt x="135" y="374"/>
                </a:lnTo>
                <a:lnTo>
                  <a:pt x="153" y="379"/>
                </a:lnTo>
                <a:lnTo>
                  <a:pt x="173" y="382"/>
                </a:lnTo>
                <a:lnTo>
                  <a:pt x="193" y="382"/>
                </a:lnTo>
                <a:lnTo>
                  <a:pt x="210" y="382"/>
                </a:lnTo>
                <a:lnTo>
                  <a:pt x="228" y="379"/>
                </a:lnTo>
                <a:lnTo>
                  <a:pt x="245" y="375"/>
                </a:lnTo>
                <a:lnTo>
                  <a:pt x="261" y="370"/>
                </a:lnTo>
                <a:lnTo>
                  <a:pt x="276" y="364"/>
                </a:lnTo>
                <a:lnTo>
                  <a:pt x="291" y="355"/>
                </a:lnTo>
                <a:lnTo>
                  <a:pt x="306" y="346"/>
                </a:lnTo>
                <a:lnTo>
                  <a:pt x="319" y="336"/>
                </a:lnTo>
                <a:lnTo>
                  <a:pt x="401" y="336"/>
                </a:lnTo>
                <a:lnTo>
                  <a:pt x="414" y="346"/>
                </a:lnTo>
                <a:lnTo>
                  <a:pt x="429" y="355"/>
                </a:lnTo>
                <a:lnTo>
                  <a:pt x="444" y="364"/>
                </a:lnTo>
                <a:lnTo>
                  <a:pt x="459" y="370"/>
                </a:lnTo>
                <a:lnTo>
                  <a:pt x="476" y="375"/>
                </a:lnTo>
                <a:lnTo>
                  <a:pt x="492" y="379"/>
                </a:lnTo>
                <a:lnTo>
                  <a:pt x="511" y="382"/>
                </a:lnTo>
                <a:lnTo>
                  <a:pt x="527" y="382"/>
                </a:lnTo>
                <a:lnTo>
                  <a:pt x="547" y="382"/>
                </a:lnTo>
                <a:lnTo>
                  <a:pt x="567" y="379"/>
                </a:lnTo>
                <a:lnTo>
                  <a:pt x="586" y="374"/>
                </a:lnTo>
                <a:lnTo>
                  <a:pt x="602" y="367"/>
                </a:lnTo>
                <a:lnTo>
                  <a:pt x="619" y="359"/>
                </a:lnTo>
                <a:lnTo>
                  <a:pt x="635" y="351"/>
                </a:lnTo>
                <a:lnTo>
                  <a:pt x="650" y="339"/>
                </a:lnTo>
                <a:lnTo>
                  <a:pt x="664" y="327"/>
                </a:lnTo>
                <a:lnTo>
                  <a:pt x="675" y="312"/>
                </a:lnTo>
                <a:lnTo>
                  <a:pt x="687" y="299"/>
                </a:lnTo>
                <a:lnTo>
                  <a:pt x="697" y="282"/>
                </a:lnTo>
                <a:lnTo>
                  <a:pt x="705" y="266"/>
                </a:lnTo>
                <a:lnTo>
                  <a:pt x="712" y="247"/>
                </a:lnTo>
                <a:lnTo>
                  <a:pt x="715" y="229"/>
                </a:lnTo>
                <a:lnTo>
                  <a:pt x="719" y="211"/>
                </a:lnTo>
                <a:lnTo>
                  <a:pt x="720" y="19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54" name="Freeform 12"/>
          <p:cNvSpPr>
            <a:spLocks noEditPoints="1"/>
          </p:cNvSpPr>
          <p:nvPr/>
        </p:nvSpPr>
        <p:spPr>
          <a:xfrm>
            <a:off x="7050405" y="2121535"/>
            <a:ext cx="379730" cy="347980"/>
          </a:xfrm>
          <a:custGeom>
            <a:avLst/>
            <a:gdLst/>
            <a:ahLst/>
            <a:cxnLst>
              <a:cxn ang="0">
                <a:pos x="241632289" y="411357040"/>
              </a:cxn>
              <a:cxn ang="0">
                <a:pos x="59296760" y="362702102"/>
              </a:cxn>
              <a:cxn ang="0">
                <a:pos x="0" y="423152250"/>
              </a:cxn>
              <a:cxn ang="0">
                <a:pos x="32613096" y="480654202"/>
              </a:cxn>
              <a:cxn ang="0">
                <a:pos x="126004702" y="524885633"/>
              </a:cxn>
              <a:cxn ang="0">
                <a:pos x="260903553" y="554373658"/>
              </a:cxn>
              <a:cxn ang="0">
                <a:pos x="426933751" y="566168868"/>
              </a:cxn>
              <a:cxn ang="0">
                <a:pos x="591482199" y="554373658"/>
              </a:cxn>
              <a:cxn ang="0">
                <a:pos x="727862800" y="524885633"/>
              </a:cxn>
              <a:cxn ang="0">
                <a:pos x="818290907" y="480654202"/>
              </a:cxn>
              <a:cxn ang="0">
                <a:pos x="852385752" y="423152250"/>
              </a:cxn>
              <a:cxn ang="0">
                <a:pos x="794571959" y="362702102"/>
              </a:cxn>
              <a:cxn ang="0">
                <a:pos x="610753464" y="411357040"/>
              </a:cxn>
              <a:cxn ang="0">
                <a:pos x="426933751" y="847779811"/>
              </a:cxn>
              <a:cxn ang="0">
                <a:pos x="185301462" y="825663489"/>
              </a:cxn>
              <a:cxn ang="0">
                <a:pos x="37060779" y="777008551"/>
              </a:cxn>
              <a:cxn ang="0">
                <a:pos x="2964716" y="862523217"/>
              </a:cxn>
              <a:cxn ang="0">
                <a:pos x="51884361" y="917076974"/>
              </a:cxn>
              <a:cxn ang="0">
                <a:pos x="155653082" y="958360209"/>
              </a:cxn>
              <a:cxn ang="0">
                <a:pos x="297964332" y="983424727"/>
              </a:cxn>
              <a:cxn ang="0">
                <a:pos x="471406930" y="990796430"/>
              </a:cxn>
              <a:cxn ang="0">
                <a:pos x="628541761" y="973103614"/>
              </a:cxn>
              <a:cxn ang="0">
                <a:pos x="754546463" y="939192082"/>
              </a:cxn>
              <a:cxn ang="0">
                <a:pos x="833114488" y="892011242"/>
              </a:cxn>
              <a:cxn ang="0">
                <a:pos x="852385752" y="754892229"/>
              </a:cxn>
              <a:cxn ang="0">
                <a:pos x="772335978" y="796175464"/>
              </a:cxn>
              <a:cxn ang="0">
                <a:pos x="549973737" y="843356304"/>
              </a:cxn>
              <a:cxn ang="0">
                <a:pos x="361707558" y="633991933"/>
              </a:cxn>
              <a:cxn ang="0">
                <a:pos x="130452385" y="600080400"/>
              </a:cxn>
              <a:cxn ang="0">
                <a:pos x="17789515" y="554373658"/>
              </a:cxn>
              <a:cxn ang="0">
                <a:pos x="7412399" y="663479958"/>
              </a:cxn>
              <a:cxn ang="0">
                <a:pos x="71155625" y="715084305"/>
              </a:cxn>
              <a:cxn ang="0">
                <a:pos x="186783212" y="754892229"/>
              </a:cxn>
              <a:cxn ang="0">
                <a:pos x="339471578" y="774059141"/>
              </a:cxn>
              <a:cxn ang="0">
                <a:pos x="512914175" y="774059141"/>
              </a:cxn>
              <a:cxn ang="0">
                <a:pos x="665602541" y="754892229"/>
              </a:cxn>
              <a:cxn ang="0">
                <a:pos x="779747160" y="715084305"/>
              </a:cxn>
              <a:cxn ang="0">
                <a:pos x="843491604" y="663479958"/>
              </a:cxn>
              <a:cxn ang="0">
                <a:pos x="836079204" y="554373658"/>
              </a:cxn>
              <a:cxn ang="0">
                <a:pos x="721933367" y="600080400"/>
              </a:cxn>
              <a:cxn ang="0">
                <a:pos x="487713478" y="633991933"/>
              </a:cxn>
              <a:cxn ang="0">
                <a:pos x="339471578" y="1474098"/>
              </a:cxn>
              <a:cxn ang="0">
                <a:pos x="186783212" y="23590420"/>
              </a:cxn>
              <a:cxn ang="0">
                <a:pos x="71155625" y="63399558"/>
              </a:cxn>
              <a:cxn ang="0">
                <a:pos x="7412399" y="112054495"/>
              </a:cxn>
              <a:cxn ang="0">
                <a:pos x="2964716" y="227057186"/>
              </a:cxn>
              <a:cxn ang="0">
                <a:pos x="51884361" y="278661534"/>
              </a:cxn>
              <a:cxn ang="0">
                <a:pos x="155653082" y="319944769"/>
              </a:cxn>
              <a:cxn ang="0">
                <a:pos x="297964332" y="347958696"/>
              </a:cxn>
              <a:cxn ang="0">
                <a:pos x="471406930" y="352380989"/>
              </a:cxn>
              <a:cxn ang="0">
                <a:pos x="628541761" y="334688174"/>
              </a:cxn>
              <a:cxn ang="0">
                <a:pos x="754546463" y="300777856"/>
              </a:cxn>
              <a:cxn ang="0">
                <a:pos x="833114488" y="255071114"/>
              </a:cxn>
              <a:cxn ang="0">
                <a:pos x="852385752" y="141542521"/>
              </a:cxn>
              <a:cxn ang="0">
                <a:pos x="818290907" y="85514666"/>
              </a:cxn>
              <a:cxn ang="0">
                <a:pos x="727862800" y="41283235"/>
              </a:cxn>
              <a:cxn ang="0">
                <a:pos x="591482199" y="11795210"/>
              </a:cxn>
              <a:cxn ang="0">
                <a:pos x="426933751" y="0"/>
              </a:cxn>
            </a:cxnLst>
            <a:pathLst>
              <a:path w="575" h="672">
                <a:moveTo>
                  <a:pt x="288" y="287"/>
                </a:moveTo>
                <a:lnTo>
                  <a:pt x="244" y="287"/>
                </a:lnTo>
                <a:lnTo>
                  <a:pt x="203" y="284"/>
                </a:lnTo>
                <a:lnTo>
                  <a:pt x="163" y="279"/>
                </a:lnTo>
                <a:lnTo>
                  <a:pt x="125" y="272"/>
                </a:lnTo>
                <a:lnTo>
                  <a:pt x="88" y="264"/>
                </a:lnTo>
                <a:lnTo>
                  <a:pt x="55" y="252"/>
                </a:lnTo>
                <a:lnTo>
                  <a:pt x="40" y="246"/>
                </a:lnTo>
                <a:lnTo>
                  <a:pt x="25" y="239"/>
                </a:lnTo>
                <a:lnTo>
                  <a:pt x="12" y="232"/>
                </a:lnTo>
                <a:lnTo>
                  <a:pt x="0" y="224"/>
                </a:lnTo>
                <a:lnTo>
                  <a:pt x="0" y="287"/>
                </a:lnTo>
                <a:lnTo>
                  <a:pt x="2" y="297"/>
                </a:lnTo>
                <a:lnTo>
                  <a:pt x="5" y="307"/>
                </a:lnTo>
                <a:lnTo>
                  <a:pt x="13" y="316"/>
                </a:lnTo>
                <a:lnTo>
                  <a:pt x="22" y="326"/>
                </a:lnTo>
                <a:lnTo>
                  <a:pt x="35" y="334"/>
                </a:lnTo>
                <a:lnTo>
                  <a:pt x="48" y="342"/>
                </a:lnTo>
                <a:lnTo>
                  <a:pt x="65" y="349"/>
                </a:lnTo>
                <a:lnTo>
                  <a:pt x="85" y="356"/>
                </a:lnTo>
                <a:lnTo>
                  <a:pt x="105" y="362"/>
                </a:lnTo>
                <a:lnTo>
                  <a:pt x="126" y="367"/>
                </a:lnTo>
                <a:lnTo>
                  <a:pt x="150" y="372"/>
                </a:lnTo>
                <a:lnTo>
                  <a:pt x="176" y="376"/>
                </a:lnTo>
                <a:lnTo>
                  <a:pt x="201" y="379"/>
                </a:lnTo>
                <a:lnTo>
                  <a:pt x="229" y="382"/>
                </a:lnTo>
                <a:lnTo>
                  <a:pt x="258" y="384"/>
                </a:lnTo>
                <a:lnTo>
                  <a:pt x="288" y="384"/>
                </a:lnTo>
                <a:lnTo>
                  <a:pt x="318" y="384"/>
                </a:lnTo>
                <a:lnTo>
                  <a:pt x="346" y="382"/>
                </a:lnTo>
                <a:lnTo>
                  <a:pt x="373" y="379"/>
                </a:lnTo>
                <a:lnTo>
                  <a:pt x="399" y="376"/>
                </a:lnTo>
                <a:lnTo>
                  <a:pt x="424" y="372"/>
                </a:lnTo>
                <a:lnTo>
                  <a:pt x="449" y="367"/>
                </a:lnTo>
                <a:lnTo>
                  <a:pt x="471" y="362"/>
                </a:lnTo>
                <a:lnTo>
                  <a:pt x="491" y="356"/>
                </a:lnTo>
                <a:lnTo>
                  <a:pt x="509" y="349"/>
                </a:lnTo>
                <a:lnTo>
                  <a:pt x="526" y="342"/>
                </a:lnTo>
                <a:lnTo>
                  <a:pt x="541" y="334"/>
                </a:lnTo>
                <a:lnTo>
                  <a:pt x="552" y="326"/>
                </a:lnTo>
                <a:lnTo>
                  <a:pt x="562" y="316"/>
                </a:lnTo>
                <a:lnTo>
                  <a:pt x="569" y="307"/>
                </a:lnTo>
                <a:lnTo>
                  <a:pt x="574" y="297"/>
                </a:lnTo>
                <a:lnTo>
                  <a:pt x="575" y="287"/>
                </a:lnTo>
                <a:lnTo>
                  <a:pt x="575" y="224"/>
                </a:lnTo>
                <a:lnTo>
                  <a:pt x="564" y="232"/>
                </a:lnTo>
                <a:lnTo>
                  <a:pt x="551" y="239"/>
                </a:lnTo>
                <a:lnTo>
                  <a:pt x="536" y="246"/>
                </a:lnTo>
                <a:lnTo>
                  <a:pt x="521" y="252"/>
                </a:lnTo>
                <a:lnTo>
                  <a:pt x="487" y="264"/>
                </a:lnTo>
                <a:lnTo>
                  <a:pt x="451" y="272"/>
                </a:lnTo>
                <a:lnTo>
                  <a:pt x="412" y="279"/>
                </a:lnTo>
                <a:lnTo>
                  <a:pt x="371" y="284"/>
                </a:lnTo>
                <a:lnTo>
                  <a:pt x="329" y="287"/>
                </a:lnTo>
                <a:lnTo>
                  <a:pt x="288" y="287"/>
                </a:lnTo>
                <a:close/>
                <a:moveTo>
                  <a:pt x="288" y="575"/>
                </a:moveTo>
                <a:lnTo>
                  <a:pt x="244" y="575"/>
                </a:lnTo>
                <a:lnTo>
                  <a:pt x="203" y="572"/>
                </a:lnTo>
                <a:lnTo>
                  <a:pt x="163" y="567"/>
                </a:lnTo>
                <a:lnTo>
                  <a:pt x="125" y="560"/>
                </a:lnTo>
                <a:lnTo>
                  <a:pt x="88" y="552"/>
                </a:lnTo>
                <a:lnTo>
                  <a:pt x="55" y="540"/>
                </a:lnTo>
                <a:lnTo>
                  <a:pt x="40" y="534"/>
                </a:lnTo>
                <a:lnTo>
                  <a:pt x="25" y="527"/>
                </a:lnTo>
                <a:lnTo>
                  <a:pt x="12" y="520"/>
                </a:lnTo>
                <a:lnTo>
                  <a:pt x="0" y="512"/>
                </a:lnTo>
                <a:lnTo>
                  <a:pt x="0" y="575"/>
                </a:lnTo>
                <a:lnTo>
                  <a:pt x="2" y="585"/>
                </a:lnTo>
                <a:lnTo>
                  <a:pt x="5" y="595"/>
                </a:lnTo>
                <a:lnTo>
                  <a:pt x="13" y="605"/>
                </a:lnTo>
                <a:lnTo>
                  <a:pt x="22" y="613"/>
                </a:lnTo>
                <a:lnTo>
                  <a:pt x="35" y="622"/>
                </a:lnTo>
                <a:lnTo>
                  <a:pt x="48" y="630"/>
                </a:lnTo>
                <a:lnTo>
                  <a:pt x="65" y="637"/>
                </a:lnTo>
                <a:lnTo>
                  <a:pt x="85" y="643"/>
                </a:lnTo>
                <a:lnTo>
                  <a:pt x="105" y="650"/>
                </a:lnTo>
                <a:lnTo>
                  <a:pt x="126" y="655"/>
                </a:lnTo>
                <a:lnTo>
                  <a:pt x="150" y="660"/>
                </a:lnTo>
                <a:lnTo>
                  <a:pt x="176" y="665"/>
                </a:lnTo>
                <a:lnTo>
                  <a:pt x="201" y="667"/>
                </a:lnTo>
                <a:lnTo>
                  <a:pt x="229" y="670"/>
                </a:lnTo>
                <a:lnTo>
                  <a:pt x="258" y="672"/>
                </a:lnTo>
                <a:lnTo>
                  <a:pt x="288" y="672"/>
                </a:lnTo>
                <a:lnTo>
                  <a:pt x="318" y="672"/>
                </a:lnTo>
                <a:lnTo>
                  <a:pt x="346" y="670"/>
                </a:lnTo>
                <a:lnTo>
                  <a:pt x="373" y="667"/>
                </a:lnTo>
                <a:lnTo>
                  <a:pt x="399" y="665"/>
                </a:lnTo>
                <a:lnTo>
                  <a:pt x="424" y="660"/>
                </a:lnTo>
                <a:lnTo>
                  <a:pt x="449" y="655"/>
                </a:lnTo>
                <a:lnTo>
                  <a:pt x="471" y="650"/>
                </a:lnTo>
                <a:lnTo>
                  <a:pt x="491" y="643"/>
                </a:lnTo>
                <a:lnTo>
                  <a:pt x="509" y="637"/>
                </a:lnTo>
                <a:lnTo>
                  <a:pt x="526" y="630"/>
                </a:lnTo>
                <a:lnTo>
                  <a:pt x="541" y="622"/>
                </a:lnTo>
                <a:lnTo>
                  <a:pt x="552" y="613"/>
                </a:lnTo>
                <a:lnTo>
                  <a:pt x="562" y="605"/>
                </a:lnTo>
                <a:lnTo>
                  <a:pt x="569" y="595"/>
                </a:lnTo>
                <a:lnTo>
                  <a:pt x="574" y="585"/>
                </a:lnTo>
                <a:lnTo>
                  <a:pt x="575" y="575"/>
                </a:lnTo>
                <a:lnTo>
                  <a:pt x="575" y="512"/>
                </a:lnTo>
                <a:lnTo>
                  <a:pt x="564" y="520"/>
                </a:lnTo>
                <a:lnTo>
                  <a:pt x="551" y="527"/>
                </a:lnTo>
                <a:lnTo>
                  <a:pt x="536" y="534"/>
                </a:lnTo>
                <a:lnTo>
                  <a:pt x="521" y="540"/>
                </a:lnTo>
                <a:lnTo>
                  <a:pt x="487" y="552"/>
                </a:lnTo>
                <a:lnTo>
                  <a:pt x="451" y="560"/>
                </a:lnTo>
                <a:lnTo>
                  <a:pt x="412" y="567"/>
                </a:lnTo>
                <a:lnTo>
                  <a:pt x="371" y="572"/>
                </a:lnTo>
                <a:lnTo>
                  <a:pt x="329" y="575"/>
                </a:lnTo>
                <a:lnTo>
                  <a:pt x="288" y="575"/>
                </a:lnTo>
                <a:close/>
                <a:moveTo>
                  <a:pt x="288" y="432"/>
                </a:moveTo>
                <a:lnTo>
                  <a:pt x="244" y="430"/>
                </a:lnTo>
                <a:lnTo>
                  <a:pt x="203" y="429"/>
                </a:lnTo>
                <a:lnTo>
                  <a:pt x="163" y="424"/>
                </a:lnTo>
                <a:lnTo>
                  <a:pt x="125" y="415"/>
                </a:lnTo>
                <a:lnTo>
                  <a:pt x="88" y="407"/>
                </a:lnTo>
                <a:lnTo>
                  <a:pt x="55" y="397"/>
                </a:lnTo>
                <a:lnTo>
                  <a:pt x="40" y="390"/>
                </a:lnTo>
                <a:lnTo>
                  <a:pt x="25" y="384"/>
                </a:lnTo>
                <a:lnTo>
                  <a:pt x="12" y="376"/>
                </a:lnTo>
                <a:lnTo>
                  <a:pt x="0" y="369"/>
                </a:lnTo>
                <a:lnTo>
                  <a:pt x="0" y="432"/>
                </a:lnTo>
                <a:lnTo>
                  <a:pt x="2" y="442"/>
                </a:lnTo>
                <a:lnTo>
                  <a:pt x="5" y="450"/>
                </a:lnTo>
                <a:lnTo>
                  <a:pt x="13" y="460"/>
                </a:lnTo>
                <a:lnTo>
                  <a:pt x="22" y="469"/>
                </a:lnTo>
                <a:lnTo>
                  <a:pt x="35" y="477"/>
                </a:lnTo>
                <a:lnTo>
                  <a:pt x="48" y="485"/>
                </a:lnTo>
                <a:lnTo>
                  <a:pt x="65" y="492"/>
                </a:lnTo>
                <a:lnTo>
                  <a:pt x="85" y="500"/>
                </a:lnTo>
                <a:lnTo>
                  <a:pt x="105" y="505"/>
                </a:lnTo>
                <a:lnTo>
                  <a:pt x="126" y="512"/>
                </a:lnTo>
                <a:lnTo>
                  <a:pt x="150" y="517"/>
                </a:lnTo>
                <a:lnTo>
                  <a:pt x="176" y="520"/>
                </a:lnTo>
                <a:lnTo>
                  <a:pt x="201" y="524"/>
                </a:lnTo>
                <a:lnTo>
                  <a:pt x="229" y="525"/>
                </a:lnTo>
                <a:lnTo>
                  <a:pt x="258" y="527"/>
                </a:lnTo>
                <a:lnTo>
                  <a:pt x="288" y="529"/>
                </a:lnTo>
                <a:lnTo>
                  <a:pt x="318" y="527"/>
                </a:lnTo>
                <a:lnTo>
                  <a:pt x="346" y="525"/>
                </a:lnTo>
                <a:lnTo>
                  <a:pt x="373" y="524"/>
                </a:lnTo>
                <a:lnTo>
                  <a:pt x="399" y="520"/>
                </a:lnTo>
                <a:lnTo>
                  <a:pt x="424" y="517"/>
                </a:lnTo>
                <a:lnTo>
                  <a:pt x="449" y="512"/>
                </a:lnTo>
                <a:lnTo>
                  <a:pt x="471" y="505"/>
                </a:lnTo>
                <a:lnTo>
                  <a:pt x="491" y="500"/>
                </a:lnTo>
                <a:lnTo>
                  <a:pt x="509" y="492"/>
                </a:lnTo>
                <a:lnTo>
                  <a:pt x="526" y="485"/>
                </a:lnTo>
                <a:lnTo>
                  <a:pt x="541" y="477"/>
                </a:lnTo>
                <a:lnTo>
                  <a:pt x="552" y="469"/>
                </a:lnTo>
                <a:lnTo>
                  <a:pt x="562" y="460"/>
                </a:lnTo>
                <a:lnTo>
                  <a:pt x="569" y="450"/>
                </a:lnTo>
                <a:lnTo>
                  <a:pt x="574" y="442"/>
                </a:lnTo>
                <a:lnTo>
                  <a:pt x="575" y="432"/>
                </a:lnTo>
                <a:lnTo>
                  <a:pt x="575" y="369"/>
                </a:lnTo>
                <a:lnTo>
                  <a:pt x="564" y="376"/>
                </a:lnTo>
                <a:lnTo>
                  <a:pt x="551" y="384"/>
                </a:lnTo>
                <a:lnTo>
                  <a:pt x="536" y="390"/>
                </a:lnTo>
                <a:lnTo>
                  <a:pt x="521" y="397"/>
                </a:lnTo>
                <a:lnTo>
                  <a:pt x="487" y="407"/>
                </a:lnTo>
                <a:lnTo>
                  <a:pt x="451" y="415"/>
                </a:lnTo>
                <a:lnTo>
                  <a:pt x="412" y="424"/>
                </a:lnTo>
                <a:lnTo>
                  <a:pt x="371" y="429"/>
                </a:lnTo>
                <a:lnTo>
                  <a:pt x="329" y="430"/>
                </a:lnTo>
                <a:lnTo>
                  <a:pt x="288" y="432"/>
                </a:lnTo>
                <a:close/>
                <a:moveTo>
                  <a:pt x="288" y="0"/>
                </a:moveTo>
                <a:lnTo>
                  <a:pt x="258" y="1"/>
                </a:lnTo>
                <a:lnTo>
                  <a:pt x="229" y="1"/>
                </a:lnTo>
                <a:lnTo>
                  <a:pt x="201" y="5"/>
                </a:lnTo>
                <a:lnTo>
                  <a:pt x="176" y="8"/>
                </a:lnTo>
                <a:lnTo>
                  <a:pt x="150" y="11"/>
                </a:lnTo>
                <a:lnTo>
                  <a:pt x="126" y="16"/>
                </a:lnTo>
                <a:lnTo>
                  <a:pt x="105" y="21"/>
                </a:lnTo>
                <a:lnTo>
                  <a:pt x="85" y="28"/>
                </a:lnTo>
                <a:lnTo>
                  <a:pt x="65" y="35"/>
                </a:lnTo>
                <a:lnTo>
                  <a:pt x="48" y="43"/>
                </a:lnTo>
                <a:lnTo>
                  <a:pt x="35" y="49"/>
                </a:lnTo>
                <a:lnTo>
                  <a:pt x="22" y="58"/>
                </a:lnTo>
                <a:lnTo>
                  <a:pt x="13" y="68"/>
                </a:lnTo>
                <a:lnTo>
                  <a:pt x="5" y="76"/>
                </a:lnTo>
                <a:lnTo>
                  <a:pt x="2" y="86"/>
                </a:lnTo>
                <a:lnTo>
                  <a:pt x="0" y="96"/>
                </a:lnTo>
                <a:lnTo>
                  <a:pt x="0" y="144"/>
                </a:lnTo>
                <a:lnTo>
                  <a:pt x="2" y="154"/>
                </a:lnTo>
                <a:lnTo>
                  <a:pt x="5" y="163"/>
                </a:lnTo>
                <a:lnTo>
                  <a:pt x="13" y="173"/>
                </a:lnTo>
                <a:lnTo>
                  <a:pt x="22" y="181"/>
                </a:lnTo>
                <a:lnTo>
                  <a:pt x="35" y="189"/>
                </a:lnTo>
                <a:lnTo>
                  <a:pt x="48" y="198"/>
                </a:lnTo>
                <a:lnTo>
                  <a:pt x="65" y="204"/>
                </a:lnTo>
                <a:lnTo>
                  <a:pt x="85" y="212"/>
                </a:lnTo>
                <a:lnTo>
                  <a:pt x="105" y="217"/>
                </a:lnTo>
                <a:lnTo>
                  <a:pt x="126" y="224"/>
                </a:lnTo>
                <a:lnTo>
                  <a:pt x="150" y="227"/>
                </a:lnTo>
                <a:lnTo>
                  <a:pt x="176" y="232"/>
                </a:lnTo>
                <a:lnTo>
                  <a:pt x="201" y="236"/>
                </a:lnTo>
                <a:lnTo>
                  <a:pt x="229" y="237"/>
                </a:lnTo>
                <a:lnTo>
                  <a:pt x="258" y="239"/>
                </a:lnTo>
                <a:lnTo>
                  <a:pt x="288" y="239"/>
                </a:lnTo>
                <a:lnTo>
                  <a:pt x="318" y="239"/>
                </a:lnTo>
                <a:lnTo>
                  <a:pt x="346" y="237"/>
                </a:lnTo>
                <a:lnTo>
                  <a:pt x="373" y="236"/>
                </a:lnTo>
                <a:lnTo>
                  <a:pt x="399" y="232"/>
                </a:lnTo>
                <a:lnTo>
                  <a:pt x="424" y="227"/>
                </a:lnTo>
                <a:lnTo>
                  <a:pt x="449" y="224"/>
                </a:lnTo>
                <a:lnTo>
                  <a:pt x="471" y="217"/>
                </a:lnTo>
                <a:lnTo>
                  <a:pt x="491" y="212"/>
                </a:lnTo>
                <a:lnTo>
                  <a:pt x="509" y="204"/>
                </a:lnTo>
                <a:lnTo>
                  <a:pt x="526" y="198"/>
                </a:lnTo>
                <a:lnTo>
                  <a:pt x="541" y="189"/>
                </a:lnTo>
                <a:lnTo>
                  <a:pt x="552" y="181"/>
                </a:lnTo>
                <a:lnTo>
                  <a:pt x="562" y="173"/>
                </a:lnTo>
                <a:lnTo>
                  <a:pt x="569" y="163"/>
                </a:lnTo>
                <a:lnTo>
                  <a:pt x="574" y="154"/>
                </a:lnTo>
                <a:lnTo>
                  <a:pt x="575" y="144"/>
                </a:lnTo>
                <a:lnTo>
                  <a:pt x="575" y="96"/>
                </a:lnTo>
                <a:lnTo>
                  <a:pt x="574" y="86"/>
                </a:lnTo>
                <a:lnTo>
                  <a:pt x="569" y="76"/>
                </a:lnTo>
                <a:lnTo>
                  <a:pt x="562" y="68"/>
                </a:lnTo>
                <a:lnTo>
                  <a:pt x="552" y="58"/>
                </a:lnTo>
                <a:lnTo>
                  <a:pt x="541" y="49"/>
                </a:lnTo>
                <a:lnTo>
                  <a:pt x="526" y="43"/>
                </a:lnTo>
                <a:lnTo>
                  <a:pt x="509" y="35"/>
                </a:lnTo>
                <a:lnTo>
                  <a:pt x="491" y="28"/>
                </a:lnTo>
                <a:lnTo>
                  <a:pt x="471" y="21"/>
                </a:lnTo>
                <a:lnTo>
                  <a:pt x="449" y="16"/>
                </a:lnTo>
                <a:lnTo>
                  <a:pt x="424" y="11"/>
                </a:lnTo>
                <a:lnTo>
                  <a:pt x="399" y="8"/>
                </a:lnTo>
                <a:lnTo>
                  <a:pt x="373" y="5"/>
                </a:lnTo>
                <a:lnTo>
                  <a:pt x="346" y="1"/>
                </a:lnTo>
                <a:lnTo>
                  <a:pt x="318" y="1"/>
                </a:lnTo>
                <a:lnTo>
                  <a:pt x="28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03070" y="3611880"/>
            <a:ext cx="1739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2"/>
                </a:solidFill>
              </a:rPr>
              <a:t>HTML+CSS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46450" y="1525270"/>
            <a:ext cx="1739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2"/>
                </a:solidFill>
              </a:rPr>
              <a:t>JavaScript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92065" y="3611880"/>
            <a:ext cx="1739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2"/>
                </a:solidFill>
              </a:rPr>
              <a:t>node.js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31330" y="1418590"/>
            <a:ext cx="1739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tx2"/>
                </a:solidFill>
              </a:rPr>
              <a:t>数据库</a:t>
            </a:r>
            <a:endParaRPr lang="zh-CN" altLang="en-US" sz="2000" b="1">
              <a:solidFill>
                <a:schemeClr val="tx2"/>
              </a:solidFill>
            </a:endParaRPr>
          </a:p>
        </p:txBody>
      </p:sp>
      <p:sp>
        <p:nvSpPr>
          <p:cNvPr id="7209" name="TextBox 5"/>
          <p:cNvSpPr/>
          <p:nvPr/>
        </p:nvSpPr>
        <p:spPr>
          <a:xfrm>
            <a:off x="1641475" y="85725"/>
            <a:ext cx="44196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学习路线</a:t>
            </a:r>
            <a:endParaRPr lang="en-US" altLang="x-none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97" name="Straight Connector 50"/>
          <p:cNvSpPr/>
          <p:nvPr/>
        </p:nvSpPr>
        <p:spPr>
          <a:xfrm>
            <a:off x="1730375" y="650875"/>
            <a:ext cx="3124200" cy="1588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 wrap="square" lIns="91440" tIns="45720" rIns="91440" bIns="45720" anchor="ctr"/>
          <a:p>
            <a:pPr algn="r"/>
            <a:fld id="{9A0DB2DC-4C9A-4742-B13C-FB6460FD3503}" type="slidenum">
              <a:rPr lang="zh-CN" altLang="en-US" sz="1200" dirty="0">
                <a:solidFill>
                  <a:srgbClr val="BDDCED"/>
                </a:solidFill>
              </a:rPr>
            </a:fld>
            <a:endParaRPr lang="zh-CN" altLang="en-US" sz="1200" dirty="0">
              <a:solidFill>
                <a:srgbClr val="BDDCED"/>
              </a:solidFill>
            </a:endParaRPr>
          </a:p>
        </p:txBody>
      </p:sp>
      <p:grpSp>
        <p:nvGrpSpPr>
          <p:cNvPr id="6146" name="Group 6"/>
          <p:cNvGrpSpPr/>
          <p:nvPr/>
        </p:nvGrpSpPr>
        <p:grpSpPr>
          <a:xfrm>
            <a:off x="0" y="4175125"/>
            <a:ext cx="912813" cy="968375"/>
            <a:chOff x="0" y="0"/>
            <a:chExt cx="912480" cy="967709"/>
          </a:xfrm>
        </p:grpSpPr>
        <p:sp>
          <p:nvSpPr>
            <p:cNvPr id="6147" name="Oval 8"/>
            <p:cNvSpPr/>
            <p:nvPr/>
          </p:nvSpPr>
          <p:spPr>
            <a:xfrm>
              <a:off x="0" y="0"/>
              <a:ext cx="152400" cy="373318"/>
            </a:xfrm>
            <a:custGeom>
              <a:avLst/>
              <a:gdLst/>
              <a:ahLst/>
              <a:cxnLst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Oval 6"/>
            <p:cNvSpPr/>
            <p:nvPr/>
          </p:nvSpPr>
          <p:spPr>
            <a:xfrm>
              <a:off x="0" y="453359"/>
              <a:ext cx="912480" cy="514350"/>
            </a:xfrm>
            <a:custGeom>
              <a:avLst/>
              <a:gdLst/>
              <a:ahLst/>
              <a:cxnLst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rgbClr val="3F3151">
                <a:alpha val="41176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9" name="Oval 7"/>
            <p:cNvSpPr/>
            <p:nvPr/>
          </p:nvSpPr>
          <p:spPr>
            <a:xfrm>
              <a:off x="0" y="186659"/>
              <a:ext cx="381000" cy="571500"/>
            </a:xfrm>
            <a:custGeom>
              <a:avLst/>
              <a:gdLst/>
              <a:ahLst/>
              <a:cxnLst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97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0" name="Group 10"/>
          <p:cNvGrpSpPr/>
          <p:nvPr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6151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rgbClr val="9FCEE6">
                <a:alpha val="72156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2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5097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3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ACC6">
                <a:alpha val="69019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4" name="Oval 21"/>
          <p:cNvSpPr/>
          <p:nvPr/>
        </p:nvSpPr>
        <p:spPr>
          <a:xfrm>
            <a:off x="7029450" y="0"/>
            <a:ext cx="2114550" cy="1114425"/>
          </a:xfrm>
          <a:custGeom>
            <a:avLst/>
            <a:gdLst/>
            <a:ahLst/>
            <a:cxnLst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" y="1577340"/>
            <a:ext cx="2413635" cy="666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40" y="1124585"/>
            <a:ext cx="1518285" cy="11671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85" y="1445895"/>
            <a:ext cx="3498215" cy="729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25" y="3185795"/>
            <a:ext cx="1811655" cy="1078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15" y="3241675"/>
            <a:ext cx="2386330" cy="1120140"/>
          </a:xfrm>
          <a:prstGeom prst="rect">
            <a:avLst/>
          </a:prstGeom>
        </p:spPr>
      </p:pic>
      <p:sp>
        <p:nvSpPr>
          <p:cNvPr id="7209" name="TextBox 5"/>
          <p:cNvSpPr/>
          <p:nvPr/>
        </p:nvSpPr>
        <p:spPr>
          <a:xfrm>
            <a:off x="1641475" y="85725"/>
            <a:ext cx="44196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x-none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node</a:t>
            </a:r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开源项目</a:t>
            </a:r>
            <a:endParaRPr lang="zh-CN" alt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97" name="Straight Connector 50"/>
          <p:cNvSpPr/>
          <p:nvPr/>
        </p:nvSpPr>
        <p:spPr>
          <a:xfrm>
            <a:off x="1730375" y="650875"/>
            <a:ext cx="3124200" cy="1588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 wrap="square" lIns="91440" tIns="45720" rIns="91440" bIns="45720" anchor="ctr"/>
          <a:p>
            <a:pPr algn="r"/>
            <a:fld id="{9A0DB2DC-4C9A-4742-B13C-FB6460FD3503}" type="slidenum">
              <a:rPr lang="zh-CN" altLang="en-US" sz="1200" dirty="0">
                <a:solidFill>
                  <a:srgbClr val="BDDCED"/>
                </a:solidFill>
              </a:rPr>
            </a:fld>
            <a:endParaRPr lang="zh-CN" altLang="en-US" sz="1200" dirty="0">
              <a:solidFill>
                <a:srgbClr val="BDDCED"/>
              </a:solidFill>
            </a:endParaRPr>
          </a:p>
        </p:txBody>
      </p:sp>
      <p:grpSp>
        <p:nvGrpSpPr>
          <p:cNvPr id="6146" name="Group 6"/>
          <p:cNvGrpSpPr/>
          <p:nvPr/>
        </p:nvGrpSpPr>
        <p:grpSpPr>
          <a:xfrm>
            <a:off x="0" y="4175125"/>
            <a:ext cx="912813" cy="968375"/>
            <a:chOff x="0" y="0"/>
            <a:chExt cx="912480" cy="967709"/>
          </a:xfrm>
        </p:grpSpPr>
        <p:sp>
          <p:nvSpPr>
            <p:cNvPr id="6147" name="Oval 8"/>
            <p:cNvSpPr/>
            <p:nvPr/>
          </p:nvSpPr>
          <p:spPr>
            <a:xfrm>
              <a:off x="0" y="0"/>
              <a:ext cx="152400" cy="373318"/>
            </a:xfrm>
            <a:custGeom>
              <a:avLst/>
              <a:gdLst/>
              <a:ahLst/>
              <a:cxnLst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Oval 6"/>
            <p:cNvSpPr/>
            <p:nvPr/>
          </p:nvSpPr>
          <p:spPr>
            <a:xfrm>
              <a:off x="0" y="453359"/>
              <a:ext cx="912480" cy="514350"/>
            </a:xfrm>
            <a:custGeom>
              <a:avLst/>
              <a:gdLst/>
              <a:ahLst/>
              <a:cxnLst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rgbClr val="3F3151">
                <a:alpha val="41176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9" name="Oval 7"/>
            <p:cNvSpPr/>
            <p:nvPr/>
          </p:nvSpPr>
          <p:spPr>
            <a:xfrm>
              <a:off x="0" y="186659"/>
              <a:ext cx="381000" cy="571500"/>
            </a:xfrm>
            <a:custGeom>
              <a:avLst/>
              <a:gdLst/>
              <a:ahLst/>
              <a:cxnLst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97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0" name="Group 10"/>
          <p:cNvGrpSpPr/>
          <p:nvPr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6151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rgbClr val="9FCEE6">
                <a:alpha val="72156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2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5097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3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ACC6">
                <a:alpha val="69019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4" name="Oval 21"/>
          <p:cNvSpPr/>
          <p:nvPr/>
        </p:nvSpPr>
        <p:spPr>
          <a:xfrm>
            <a:off x="7029450" y="0"/>
            <a:ext cx="2114550" cy="1114425"/>
          </a:xfrm>
          <a:custGeom>
            <a:avLst/>
            <a:gdLst/>
            <a:ahLst/>
            <a:cxnLst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5299" name="Group 879"/>
          <p:cNvGrpSpPr/>
          <p:nvPr/>
        </p:nvGrpSpPr>
        <p:grpSpPr>
          <a:xfrm>
            <a:off x="787400" y="1621790"/>
            <a:ext cx="7899400" cy="1419860"/>
            <a:chOff x="0" y="0"/>
            <a:chExt cx="14872506" cy="3418219"/>
          </a:xfrm>
        </p:grpSpPr>
        <p:sp>
          <p:nvSpPr>
            <p:cNvPr id="55300" name="Shape 871"/>
            <p:cNvSpPr/>
            <p:nvPr/>
          </p:nvSpPr>
          <p:spPr>
            <a:xfrm flipH="1">
              <a:off x="8235642" y="0"/>
              <a:ext cx="6636865" cy="1341218"/>
            </a:xfrm>
            <a:custGeom>
              <a:avLst/>
              <a:gdLst/>
              <a:ahLst/>
              <a:cxnLst>
                <a:cxn ang="0">
                  <a:pos x="2039258196" y="37075197"/>
                </a:cxn>
                <a:cxn ang="0">
                  <a:pos x="1509711955" y="1002846"/>
                </a:cxn>
                <a:cxn ang="0">
                  <a:pos x="487156031" y="88687584"/>
                </a:cxn>
                <a:cxn ang="0">
                  <a:pos x="0" y="49105172"/>
                </a:cxn>
              </a:cxnLst>
              <a:pathLst>
                <a:path w="21600" h="20223">
                  <a:moveTo>
                    <a:pt x="21600" y="8429"/>
                  </a:moveTo>
                  <a:cubicBezTo>
                    <a:pt x="20070" y="2103"/>
                    <a:pt x="18028" y="-883"/>
                    <a:pt x="15991" y="228"/>
                  </a:cubicBezTo>
                  <a:cubicBezTo>
                    <a:pt x="12058" y="2373"/>
                    <a:pt x="9127" y="19017"/>
                    <a:pt x="5160" y="20163"/>
                  </a:cubicBezTo>
                  <a:cubicBezTo>
                    <a:pt x="3241" y="20717"/>
                    <a:pt x="1363" y="17442"/>
                    <a:pt x="0" y="11164"/>
                  </a:cubicBezTo>
                </a:path>
              </a:pathLst>
            </a:custGeom>
            <a:noFill/>
            <a:ln w="63500" cap="flat" cmpd="sng">
              <a:solidFill>
                <a:srgbClr val="53662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01" name="Shape 872"/>
            <p:cNvSpPr/>
            <p:nvPr/>
          </p:nvSpPr>
          <p:spPr>
            <a:xfrm rot="-679424" flipH="1">
              <a:off x="12153262" y="1710650"/>
              <a:ext cx="1706031" cy="4036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373692" y="7544368"/>
                </a:cxn>
                <a:cxn ang="0">
                  <a:pos x="134747304" y="0"/>
                </a:cxn>
              </a:cxnLst>
              <a:pathLst>
                <a:path w="21600" h="21600">
                  <a:moveTo>
                    <a:pt x="0" y="0"/>
                  </a:moveTo>
                  <a:cubicBezTo>
                    <a:pt x="2653" y="13673"/>
                    <a:pt x="6616" y="21600"/>
                    <a:pt x="10800" y="21600"/>
                  </a:cubicBezTo>
                  <a:cubicBezTo>
                    <a:pt x="14984" y="21600"/>
                    <a:pt x="18947" y="13673"/>
                    <a:pt x="21600" y="0"/>
                  </a:cubicBezTo>
                </a:path>
              </a:pathLst>
            </a:custGeom>
            <a:noFill/>
            <a:ln w="63500" cap="flat" cmpd="sng">
              <a:solidFill>
                <a:srgbClr val="2980B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02" name="Shape 873"/>
            <p:cNvSpPr/>
            <p:nvPr/>
          </p:nvSpPr>
          <p:spPr>
            <a:xfrm rot="-679424" flipH="1">
              <a:off x="10736243" y="2382625"/>
              <a:ext cx="1706031" cy="4036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373692" y="7544405"/>
                </a:cxn>
                <a:cxn ang="0">
                  <a:pos x="134747304" y="0"/>
                </a:cxn>
              </a:cxnLst>
              <a:pathLst>
                <a:path w="21600" h="21600">
                  <a:moveTo>
                    <a:pt x="0" y="0"/>
                  </a:moveTo>
                  <a:cubicBezTo>
                    <a:pt x="2653" y="13673"/>
                    <a:pt x="6616" y="21600"/>
                    <a:pt x="10800" y="21600"/>
                  </a:cubicBezTo>
                  <a:cubicBezTo>
                    <a:pt x="14984" y="21600"/>
                    <a:pt x="18947" y="13673"/>
                    <a:pt x="21600" y="0"/>
                  </a:cubicBezTo>
                </a:path>
              </a:pathLst>
            </a:custGeom>
            <a:noFill/>
            <a:ln w="63500" cap="flat" cmpd="sng">
              <a:solidFill>
                <a:srgbClr val="E4D7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03" name="Shape 874"/>
            <p:cNvSpPr/>
            <p:nvPr/>
          </p:nvSpPr>
          <p:spPr>
            <a:xfrm rot="-241824" flipH="1">
              <a:off x="9257846" y="2955083"/>
              <a:ext cx="1706031" cy="4036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373692" y="7544405"/>
                </a:cxn>
                <a:cxn ang="0">
                  <a:pos x="134747304" y="0"/>
                </a:cxn>
              </a:cxnLst>
              <a:pathLst>
                <a:path w="21600" h="21600">
                  <a:moveTo>
                    <a:pt x="0" y="0"/>
                  </a:moveTo>
                  <a:cubicBezTo>
                    <a:pt x="2653" y="13673"/>
                    <a:pt x="6616" y="21600"/>
                    <a:pt x="10800" y="21600"/>
                  </a:cubicBezTo>
                  <a:cubicBezTo>
                    <a:pt x="14984" y="21600"/>
                    <a:pt x="18947" y="13673"/>
                    <a:pt x="21600" y="0"/>
                  </a:cubicBezTo>
                </a:path>
              </a:pathLst>
            </a:custGeom>
            <a:noFill/>
            <a:ln w="63500" cap="flat" cmpd="sng">
              <a:solidFill>
                <a:srgbClr val="CD61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04" name="Shape 875"/>
            <p:cNvSpPr/>
            <p:nvPr/>
          </p:nvSpPr>
          <p:spPr>
            <a:xfrm>
              <a:off x="0" y="0"/>
              <a:ext cx="6636864" cy="1341218"/>
            </a:xfrm>
            <a:custGeom>
              <a:avLst/>
              <a:gdLst/>
              <a:ahLst/>
              <a:cxnLst>
                <a:cxn ang="0">
                  <a:pos x="2039257581" y="37075197"/>
                </a:cxn>
                <a:cxn ang="0">
                  <a:pos x="1509711421" y="1002846"/>
                </a:cxn>
                <a:cxn ang="0">
                  <a:pos x="487155957" y="88687584"/>
                </a:cxn>
                <a:cxn ang="0">
                  <a:pos x="0" y="49105172"/>
                </a:cxn>
              </a:cxnLst>
              <a:pathLst>
                <a:path w="21600" h="20223">
                  <a:moveTo>
                    <a:pt x="21600" y="8429"/>
                  </a:moveTo>
                  <a:cubicBezTo>
                    <a:pt x="20070" y="2103"/>
                    <a:pt x="18028" y="-883"/>
                    <a:pt x="15991" y="228"/>
                  </a:cubicBezTo>
                  <a:cubicBezTo>
                    <a:pt x="12058" y="2373"/>
                    <a:pt x="9127" y="19017"/>
                    <a:pt x="5160" y="20163"/>
                  </a:cubicBezTo>
                  <a:cubicBezTo>
                    <a:pt x="3241" y="20717"/>
                    <a:pt x="1363" y="17442"/>
                    <a:pt x="0" y="11164"/>
                  </a:cubicBezTo>
                </a:path>
              </a:pathLst>
            </a:custGeom>
            <a:noFill/>
            <a:ln w="63500" cap="flat" cmpd="sng">
              <a:solidFill>
                <a:srgbClr val="53662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05" name="Shape 876"/>
            <p:cNvSpPr/>
            <p:nvPr/>
          </p:nvSpPr>
          <p:spPr>
            <a:xfrm rot="679424">
              <a:off x="1013213" y="1710650"/>
              <a:ext cx="1706031" cy="4036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373692" y="7544368"/>
                </a:cxn>
                <a:cxn ang="0">
                  <a:pos x="134747304" y="0"/>
                </a:cxn>
              </a:cxnLst>
              <a:pathLst>
                <a:path w="21600" h="21600">
                  <a:moveTo>
                    <a:pt x="0" y="0"/>
                  </a:moveTo>
                  <a:cubicBezTo>
                    <a:pt x="2653" y="13673"/>
                    <a:pt x="6616" y="21600"/>
                    <a:pt x="10800" y="21600"/>
                  </a:cubicBezTo>
                  <a:cubicBezTo>
                    <a:pt x="14984" y="21600"/>
                    <a:pt x="18947" y="13673"/>
                    <a:pt x="21600" y="0"/>
                  </a:cubicBezTo>
                </a:path>
              </a:pathLst>
            </a:custGeom>
            <a:noFill/>
            <a:ln w="63500" cap="flat" cmpd="sng">
              <a:solidFill>
                <a:srgbClr val="2980B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06" name="Shape 877"/>
            <p:cNvSpPr/>
            <p:nvPr/>
          </p:nvSpPr>
          <p:spPr>
            <a:xfrm rot="679424">
              <a:off x="2430232" y="2382625"/>
              <a:ext cx="1706031" cy="4036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373692" y="7544405"/>
                </a:cxn>
                <a:cxn ang="0">
                  <a:pos x="134747304" y="0"/>
                </a:cxn>
              </a:cxnLst>
              <a:pathLst>
                <a:path w="21600" h="21600">
                  <a:moveTo>
                    <a:pt x="0" y="0"/>
                  </a:moveTo>
                  <a:cubicBezTo>
                    <a:pt x="2653" y="13673"/>
                    <a:pt x="6616" y="21600"/>
                    <a:pt x="10800" y="21600"/>
                  </a:cubicBezTo>
                  <a:cubicBezTo>
                    <a:pt x="14984" y="21600"/>
                    <a:pt x="18947" y="13673"/>
                    <a:pt x="21600" y="0"/>
                  </a:cubicBezTo>
                </a:path>
              </a:pathLst>
            </a:custGeom>
            <a:noFill/>
            <a:ln w="63500" cap="flat" cmpd="sng">
              <a:solidFill>
                <a:srgbClr val="E4D7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07" name="Shape 878"/>
            <p:cNvSpPr/>
            <p:nvPr/>
          </p:nvSpPr>
          <p:spPr>
            <a:xfrm rot="241824">
              <a:off x="3908629" y="2955083"/>
              <a:ext cx="1706031" cy="4036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373692" y="7544405"/>
                </a:cxn>
                <a:cxn ang="0">
                  <a:pos x="134747304" y="0"/>
                </a:cxn>
              </a:cxnLst>
              <a:pathLst>
                <a:path w="21600" h="21600">
                  <a:moveTo>
                    <a:pt x="0" y="0"/>
                  </a:moveTo>
                  <a:cubicBezTo>
                    <a:pt x="2653" y="13673"/>
                    <a:pt x="6616" y="21600"/>
                    <a:pt x="10800" y="21600"/>
                  </a:cubicBezTo>
                  <a:cubicBezTo>
                    <a:pt x="14984" y="21600"/>
                    <a:pt x="18947" y="13673"/>
                    <a:pt x="21600" y="0"/>
                  </a:cubicBezTo>
                </a:path>
              </a:pathLst>
            </a:custGeom>
            <a:noFill/>
            <a:ln w="63500" cap="flat" cmpd="sng">
              <a:solidFill>
                <a:srgbClr val="CD61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5308" name="Shape 349"/>
          <p:cNvSpPr/>
          <p:nvPr/>
        </p:nvSpPr>
        <p:spPr>
          <a:xfrm>
            <a:off x="9901238" y="9478963"/>
            <a:ext cx="4521200" cy="755650"/>
          </a:xfrm>
          <a:prstGeom prst="roundRect">
            <a:avLst>
              <a:gd name="adj" fmla="val 9153"/>
            </a:avLst>
          </a:prstGeom>
          <a:noFill/>
          <a:ln w="25400" cap="flat" cmpd="sng">
            <a:solidFill>
              <a:srgbClr val="4C565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p>
            <a:pPr algn="ctr"/>
            <a:endParaRPr lang="zh-CN" altLang="en-US" sz="2800" dirty="0">
              <a:solidFill>
                <a:srgbClr val="4C565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4730" y="1987550"/>
            <a:ext cx="28435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solidFill>
                  <a:srgbClr val="0070C0"/>
                </a:solidFill>
              </a:rPr>
              <a:t>thanks</a:t>
            </a:r>
            <a:endParaRPr lang="en-US" altLang="zh-CN" sz="48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 wrap="square" lIns="91440" tIns="45720" rIns="91440" bIns="45720" anchor="ctr"/>
          <a:p>
            <a:pPr algn="r"/>
            <a:fld id="{9A0DB2DC-4C9A-4742-B13C-FB6460FD3503}" type="slidenum">
              <a:rPr lang="zh-CN" altLang="en-US" sz="1200" dirty="0">
                <a:solidFill>
                  <a:srgbClr val="BDDCED"/>
                </a:solidFill>
              </a:rPr>
            </a:fld>
            <a:endParaRPr lang="zh-CN" altLang="en-US" sz="1200" dirty="0">
              <a:solidFill>
                <a:srgbClr val="BDDCED"/>
              </a:solidFill>
            </a:endParaRPr>
          </a:p>
        </p:txBody>
      </p:sp>
      <p:grpSp>
        <p:nvGrpSpPr>
          <p:cNvPr id="6146" name="Group 6"/>
          <p:cNvGrpSpPr/>
          <p:nvPr/>
        </p:nvGrpSpPr>
        <p:grpSpPr>
          <a:xfrm>
            <a:off x="0" y="4175125"/>
            <a:ext cx="912813" cy="968375"/>
            <a:chOff x="0" y="0"/>
            <a:chExt cx="912480" cy="967709"/>
          </a:xfrm>
        </p:grpSpPr>
        <p:sp>
          <p:nvSpPr>
            <p:cNvPr id="6147" name="Oval 8"/>
            <p:cNvSpPr/>
            <p:nvPr/>
          </p:nvSpPr>
          <p:spPr>
            <a:xfrm>
              <a:off x="0" y="0"/>
              <a:ext cx="152400" cy="373318"/>
            </a:xfrm>
            <a:custGeom>
              <a:avLst/>
              <a:gdLst/>
              <a:ahLst/>
              <a:cxnLst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Oval 6"/>
            <p:cNvSpPr/>
            <p:nvPr/>
          </p:nvSpPr>
          <p:spPr>
            <a:xfrm>
              <a:off x="0" y="453359"/>
              <a:ext cx="912480" cy="514350"/>
            </a:xfrm>
            <a:custGeom>
              <a:avLst/>
              <a:gdLst/>
              <a:ahLst/>
              <a:cxnLst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rgbClr val="3F3151">
                <a:alpha val="41176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9" name="Oval 7"/>
            <p:cNvSpPr/>
            <p:nvPr/>
          </p:nvSpPr>
          <p:spPr>
            <a:xfrm>
              <a:off x="0" y="186659"/>
              <a:ext cx="381000" cy="571500"/>
            </a:xfrm>
            <a:custGeom>
              <a:avLst/>
              <a:gdLst/>
              <a:ahLst/>
              <a:cxnLst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97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0" name="Group 10"/>
          <p:cNvGrpSpPr/>
          <p:nvPr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6151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rgbClr val="9FCEE6">
                <a:alpha val="72156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2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5097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3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ACC6">
                <a:alpha val="69019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4" name="Oval 21"/>
          <p:cNvSpPr/>
          <p:nvPr/>
        </p:nvSpPr>
        <p:spPr>
          <a:xfrm>
            <a:off x="7029450" y="0"/>
            <a:ext cx="2114550" cy="1114425"/>
          </a:xfrm>
          <a:custGeom>
            <a:avLst/>
            <a:gdLst/>
            <a:ahLst/>
            <a:cxnLst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73" name="Straight Connector 50"/>
          <p:cNvSpPr/>
          <p:nvPr/>
        </p:nvSpPr>
        <p:spPr>
          <a:xfrm>
            <a:off x="1730375" y="650875"/>
            <a:ext cx="3124200" cy="1588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6181" name="TextBox 16"/>
          <p:cNvSpPr/>
          <p:nvPr/>
        </p:nvSpPr>
        <p:spPr>
          <a:xfrm>
            <a:off x="1641475" y="85725"/>
            <a:ext cx="44196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1" name="Oval 2"/>
          <p:cNvSpPr/>
          <p:nvPr/>
        </p:nvSpPr>
        <p:spPr>
          <a:xfrm flipV="1">
            <a:off x="913130" y="4175125"/>
            <a:ext cx="1414780" cy="118110"/>
          </a:xfrm>
          <a:prstGeom prst="ellipse">
            <a:avLst/>
          </a:prstGeom>
          <a:solidFill>
            <a:srgbClr val="DDDDDD"/>
          </a:solidFill>
          <a:ln w="9525">
            <a:noFill/>
          </a:ln>
        </p:spPr>
        <p:txBody>
          <a:bodyPr anchor="ctr"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122" name="Group 3"/>
          <p:cNvGrpSpPr/>
          <p:nvPr/>
        </p:nvGrpSpPr>
        <p:grpSpPr>
          <a:xfrm rot="-1140000">
            <a:off x="1210310" y="1205865"/>
            <a:ext cx="1414780" cy="2735580"/>
            <a:chOff x="0" y="0"/>
            <a:chExt cx="3748" cy="5795"/>
          </a:xfrm>
        </p:grpSpPr>
        <p:sp>
          <p:nvSpPr>
            <p:cNvPr id="5123" name="AutoShape 4"/>
            <p:cNvSpPr/>
            <p:nvPr/>
          </p:nvSpPr>
          <p:spPr>
            <a:xfrm rot="-10800000" flipH="1">
              <a:off x="0" y="273"/>
              <a:ext cx="3748" cy="5522"/>
            </a:xfrm>
            <a:prstGeom prst="rtTriangle">
              <a:avLst/>
            </a:prstGeom>
            <a:solidFill>
              <a:srgbClr val="0070C0"/>
            </a:solidFill>
            <a:ln w="9525">
              <a:noFill/>
            </a:ln>
          </p:spPr>
          <p:txBody>
            <a:bodyPr anchor="ctr"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" name="AutoShape 5"/>
            <p:cNvSpPr/>
            <p:nvPr/>
          </p:nvSpPr>
          <p:spPr>
            <a:xfrm rot="-10800000" flipH="1">
              <a:off x="0" y="0"/>
              <a:ext cx="3227" cy="5795"/>
            </a:xfrm>
            <a:prstGeom prst="rtTriangle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35" name="Text Box 16"/>
          <p:cNvSpPr txBox="1"/>
          <p:nvPr/>
        </p:nvSpPr>
        <p:spPr>
          <a:xfrm>
            <a:off x="3103880" y="913765"/>
            <a:ext cx="12477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000" dirty="0">
                <a:solidFill>
                  <a:srgbClr val="7BC8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01</a:t>
            </a:r>
            <a:endParaRPr lang="en-US" altLang="zh-CN" sz="4000" dirty="0">
              <a:solidFill>
                <a:srgbClr val="7BC8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 Box 16"/>
          <p:cNvSpPr txBox="1"/>
          <p:nvPr/>
        </p:nvSpPr>
        <p:spPr>
          <a:xfrm>
            <a:off x="3103880" y="1828800"/>
            <a:ext cx="12477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000" dirty="0">
                <a:solidFill>
                  <a:srgbClr val="F7B76F"/>
                </a:solidFill>
                <a:sym typeface="+mn-ea"/>
              </a:rPr>
              <a:t>02</a:t>
            </a:r>
            <a:endParaRPr lang="en-US" altLang="zh-CN" sz="4000" dirty="0">
              <a:solidFill>
                <a:srgbClr val="F7B76F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Text Box 16"/>
          <p:cNvSpPr txBox="1"/>
          <p:nvPr/>
        </p:nvSpPr>
        <p:spPr>
          <a:xfrm>
            <a:off x="3103880" y="2743835"/>
            <a:ext cx="124777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000" dirty="0">
                <a:solidFill>
                  <a:srgbClr val="EB3025"/>
                </a:solidFill>
                <a:sym typeface="+mn-ea"/>
              </a:rPr>
              <a:t>0</a:t>
            </a:r>
            <a:r>
              <a:rPr lang="zh-CN" altLang="zh-CN" sz="4000" dirty="0">
                <a:solidFill>
                  <a:srgbClr val="EB3025"/>
                </a:solidFill>
                <a:sym typeface="+mn-ea"/>
              </a:rPr>
              <a:t>3</a:t>
            </a:r>
            <a:endParaRPr lang="zh-CN" altLang="zh-CN" sz="4000" dirty="0">
              <a:solidFill>
                <a:srgbClr val="EB3025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4000" dirty="0">
              <a:solidFill>
                <a:srgbClr val="7BC8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16"/>
          <p:cNvSpPr txBox="1"/>
          <p:nvPr/>
        </p:nvSpPr>
        <p:spPr>
          <a:xfrm>
            <a:off x="3103880" y="3586480"/>
            <a:ext cx="12477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000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04</a:t>
            </a:r>
            <a:endParaRPr lang="en-US" altLang="zh-CN" sz="4000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Text Box 11"/>
          <p:cNvSpPr txBox="1"/>
          <p:nvPr/>
        </p:nvSpPr>
        <p:spPr>
          <a:xfrm>
            <a:off x="4351655" y="1913890"/>
            <a:ext cx="2398395" cy="537210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t"/>
          <a:p>
            <a:r>
              <a:rPr lang="zh-CN" altLang="zh-CN" sz="3200" b="1" dirty="0">
                <a:solidFill>
                  <a:srgbClr val="F7B76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认识</a:t>
            </a:r>
            <a:r>
              <a:rPr lang="en-US" altLang="zh-CN" sz="3200" b="1" dirty="0">
                <a:solidFill>
                  <a:srgbClr val="F7B76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node</a:t>
            </a:r>
            <a:endParaRPr lang="en-US" altLang="zh-CN" sz="3200" b="1" dirty="0">
              <a:solidFill>
                <a:srgbClr val="F7B76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 Box 11"/>
          <p:cNvSpPr txBox="1"/>
          <p:nvPr/>
        </p:nvSpPr>
        <p:spPr>
          <a:xfrm>
            <a:off x="4351655" y="998220"/>
            <a:ext cx="2398395" cy="537210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t"/>
          <a:p>
            <a:r>
              <a:rPr lang="en-US" altLang="zh-CN" sz="3200" dirty="0">
                <a:solidFill>
                  <a:srgbClr val="7BC893"/>
                </a:solidFill>
                <a:sym typeface="+mn-ea"/>
              </a:rPr>
              <a:t>node</a:t>
            </a:r>
            <a:r>
              <a:rPr lang="zh-CN" altLang="en-US" sz="3200" dirty="0">
                <a:solidFill>
                  <a:srgbClr val="7BC893"/>
                </a:solidFill>
                <a:sym typeface="+mn-ea"/>
              </a:rPr>
              <a:t>简介</a:t>
            </a:r>
            <a:endParaRPr lang="zh-CN" altLang="en-US" sz="3200" b="1" dirty="0">
              <a:solidFill>
                <a:srgbClr val="F7B76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 Box 11"/>
          <p:cNvSpPr txBox="1"/>
          <p:nvPr/>
        </p:nvSpPr>
        <p:spPr>
          <a:xfrm>
            <a:off x="4351655" y="2828925"/>
            <a:ext cx="2398395" cy="537210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t"/>
          <a:p>
            <a:r>
              <a:rPr lang="en-US" altLang="zh-CN" sz="3200" dirty="0">
                <a:solidFill>
                  <a:srgbClr val="EB3025"/>
                </a:solidFill>
                <a:sym typeface="+mn-ea"/>
              </a:rPr>
              <a:t>node</a:t>
            </a:r>
            <a:r>
              <a:rPr lang="zh-CN" altLang="en-US" sz="3200" dirty="0">
                <a:solidFill>
                  <a:srgbClr val="EB3025"/>
                </a:solidFill>
                <a:sym typeface="+mn-ea"/>
              </a:rPr>
              <a:t>特点</a:t>
            </a:r>
            <a:endParaRPr lang="zh-CN" altLang="en-US" sz="3200" dirty="0">
              <a:solidFill>
                <a:srgbClr val="EB3025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 sz="3200" b="1" dirty="0">
              <a:solidFill>
                <a:srgbClr val="F7B76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 Box 11"/>
          <p:cNvSpPr txBox="1"/>
          <p:nvPr/>
        </p:nvSpPr>
        <p:spPr>
          <a:xfrm>
            <a:off x="4351655" y="3671570"/>
            <a:ext cx="2398395" cy="537210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t"/>
          <a:p>
            <a:r>
              <a:rPr lang="zh-CN" altLang="en-US" sz="3200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学习路线</a:t>
            </a:r>
            <a:endParaRPr lang="zh-CN" altLang="en-US" sz="3200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 wrap="square" lIns="91440" tIns="45720" rIns="91440" bIns="45720" anchor="ctr"/>
          <a:p>
            <a:pPr algn="r"/>
            <a:fld id="{9A0DB2DC-4C9A-4742-B13C-FB6460FD3503}" type="slidenum">
              <a:rPr lang="zh-CN" altLang="en-US" sz="1200" dirty="0">
                <a:solidFill>
                  <a:srgbClr val="BDDCED"/>
                </a:solidFill>
              </a:rPr>
            </a:fld>
            <a:endParaRPr lang="zh-CN" altLang="en-US" sz="1200" dirty="0">
              <a:solidFill>
                <a:srgbClr val="BDDCED"/>
              </a:solidFill>
            </a:endParaRPr>
          </a:p>
        </p:txBody>
      </p:sp>
      <p:grpSp>
        <p:nvGrpSpPr>
          <p:cNvPr id="6146" name="Group 6"/>
          <p:cNvGrpSpPr/>
          <p:nvPr/>
        </p:nvGrpSpPr>
        <p:grpSpPr>
          <a:xfrm>
            <a:off x="0" y="4175125"/>
            <a:ext cx="912813" cy="968375"/>
            <a:chOff x="0" y="0"/>
            <a:chExt cx="912480" cy="967709"/>
          </a:xfrm>
        </p:grpSpPr>
        <p:sp>
          <p:nvSpPr>
            <p:cNvPr id="6147" name="Oval 8"/>
            <p:cNvSpPr/>
            <p:nvPr/>
          </p:nvSpPr>
          <p:spPr>
            <a:xfrm>
              <a:off x="0" y="0"/>
              <a:ext cx="152400" cy="373318"/>
            </a:xfrm>
            <a:custGeom>
              <a:avLst/>
              <a:gdLst/>
              <a:ahLst/>
              <a:cxnLst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Oval 6"/>
            <p:cNvSpPr/>
            <p:nvPr/>
          </p:nvSpPr>
          <p:spPr>
            <a:xfrm>
              <a:off x="0" y="453359"/>
              <a:ext cx="912480" cy="514350"/>
            </a:xfrm>
            <a:custGeom>
              <a:avLst/>
              <a:gdLst/>
              <a:ahLst/>
              <a:cxnLst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rgbClr val="3F3151">
                <a:alpha val="41176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9" name="Oval 7"/>
            <p:cNvSpPr/>
            <p:nvPr/>
          </p:nvSpPr>
          <p:spPr>
            <a:xfrm>
              <a:off x="0" y="186659"/>
              <a:ext cx="381000" cy="571500"/>
            </a:xfrm>
            <a:custGeom>
              <a:avLst/>
              <a:gdLst/>
              <a:ahLst/>
              <a:cxnLst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97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0" name="Group 10"/>
          <p:cNvGrpSpPr/>
          <p:nvPr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6151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rgbClr val="9FCEE6">
                <a:alpha val="72156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2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5097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3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ACC6">
                <a:alpha val="69019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4" name="Oval 21"/>
          <p:cNvSpPr/>
          <p:nvPr/>
        </p:nvSpPr>
        <p:spPr>
          <a:xfrm>
            <a:off x="7029450" y="0"/>
            <a:ext cx="2114550" cy="1114425"/>
          </a:xfrm>
          <a:custGeom>
            <a:avLst/>
            <a:gdLst/>
            <a:ahLst/>
            <a:cxnLst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194" name="组合 1"/>
          <p:cNvGrpSpPr/>
          <p:nvPr/>
        </p:nvGrpSpPr>
        <p:grpSpPr>
          <a:xfrm>
            <a:off x="3240405" y="1813560"/>
            <a:ext cx="3507105" cy="1975485"/>
            <a:chOff x="91440" y="324572"/>
            <a:chExt cx="9312275" cy="4222214"/>
          </a:xfrm>
        </p:grpSpPr>
        <p:sp>
          <p:nvSpPr>
            <p:cNvPr id="8195" name="Shape 67"/>
            <p:cNvSpPr/>
            <p:nvPr/>
          </p:nvSpPr>
          <p:spPr>
            <a:xfrm>
              <a:off x="1694192" y="2331271"/>
              <a:ext cx="127000" cy="22155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ctr">
              <a:spAutoFit/>
            </a:bodyPr>
            <a:p>
              <a:pPr algn="ctr"/>
              <a:endParaRPr lang="zh-CN" altLang="en-US" sz="14400" dirty="0">
                <a:solidFill>
                  <a:srgbClr val="53662C"/>
                </a:solidFill>
                <a:latin typeface="FontAwesome" pitchFamily="2" charset="0"/>
                <a:ea typeface="Helvetica Light"/>
                <a:sym typeface="FontAwesome" pitchFamily="2" charset="0"/>
              </a:endParaRPr>
            </a:p>
          </p:txBody>
        </p:sp>
        <p:pic>
          <p:nvPicPr>
            <p:cNvPr id="8196" name="图片 6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440" y="324572"/>
              <a:ext cx="9312275" cy="26955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197" name="Freeform 10"/>
            <p:cNvSpPr>
              <a:spLocks noEditPoints="1"/>
            </p:cNvSpPr>
            <p:nvPr/>
          </p:nvSpPr>
          <p:spPr>
            <a:xfrm>
              <a:off x="1334906" y="1009418"/>
              <a:ext cx="1320583" cy="1324524"/>
            </a:xfrm>
            <a:custGeom>
              <a:avLst/>
              <a:gdLst/>
              <a:ahLst/>
              <a:cxnLst>
                <a:cxn ang="0">
                  <a:pos x="1103903080" y="19424381"/>
                </a:cxn>
                <a:cxn ang="0">
                  <a:pos x="677834983" y="159281895"/>
                </a:cxn>
                <a:cxn ang="0">
                  <a:pos x="298247077" y="477843714"/>
                </a:cxn>
                <a:cxn ang="0">
                  <a:pos x="58099748" y="916838666"/>
                </a:cxn>
                <a:cxn ang="0">
                  <a:pos x="0" y="1239287333"/>
                </a:cxn>
                <a:cxn ang="0">
                  <a:pos x="11619556" y="1503460885"/>
                </a:cxn>
                <a:cxn ang="0">
                  <a:pos x="154933317" y="1923031456"/>
                </a:cxn>
                <a:cxn ang="0">
                  <a:pos x="472548289" y="2147483647"/>
                </a:cxn>
                <a:cxn ang="0">
                  <a:pos x="910235942" y="2147483647"/>
                </a:cxn>
                <a:cxn ang="0">
                  <a:pos x="1231724099" y="2147483647"/>
                </a:cxn>
                <a:cxn ang="0">
                  <a:pos x="1495112509" y="2147483647"/>
                </a:cxn>
                <a:cxn ang="0">
                  <a:pos x="1921180606" y="2147483647"/>
                </a:cxn>
                <a:cxn ang="0">
                  <a:pos x="2147483647" y="2136701618"/>
                </a:cxn>
                <a:cxn ang="0">
                  <a:pos x="2147483647" y="1689936914"/>
                </a:cxn>
                <a:cxn ang="0">
                  <a:pos x="2147483647" y="1375258000"/>
                </a:cxn>
                <a:cxn ang="0">
                  <a:pos x="2147483647" y="1103314695"/>
                </a:cxn>
                <a:cxn ang="0">
                  <a:pos x="2147483647" y="683744124"/>
                </a:cxn>
                <a:cxn ang="0">
                  <a:pos x="2126467300" y="295252562"/>
                </a:cxn>
                <a:cxn ang="0">
                  <a:pos x="1681033276" y="58273143"/>
                </a:cxn>
                <a:cxn ang="0">
                  <a:pos x="1367291489" y="0"/>
                </a:cxn>
                <a:cxn ang="0">
                  <a:pos x="1437010793" y="190360905"/>
                </a:cxn>
                <a:cxn ang="0">
                  <a:pos x="1700399203" y="264173552"/>
                </a:cxn>
                <a:cxn ang="0">
                  <a:pos x="1483490985" y="578852466"/>
                </a:cxn>
                <a:cxn ang="0">
                  <a:pos x="1239470470" y="559428085"/>
                </a:cxn>
                <a:cxn ang="0">
                  <a:pos x="774668552" y="314676943"/>
                </a:cxn>
                <a:cxn ang="0">
                  <a:pos x="1026437405" y="217555038"/>
                </a:cxn>
                <a:cxn ang="0">
                  <a:pos x="1297570218" y="186476028"/>
                </a:cxn>
                <a:cxn ang="0">
                  <a:pos x="232400959" y="1647203275"/>
                </a:cxn>
                <a:cxn ang="0">
                  <a:pos x="185920767" y="1375258000"/>
                </a:cxn>
                <a:cxn ang="0">
                  <a:pos x="201413509" y="1095544942"/>
                </a:cxn>
                <a:cxn ang="0">
                  <a:pos x="282754336" y="839141143"/>
                </a:cxn>
                <a:cxn ang="0">
                  <a:pos x="569381858" y="1181012219"/>
                </a:cxn>
                <a:cxn ang="0">
                  <a:pos x="569381858" y="1425763361"/>
                </a:cxn>
                <a:cxn ang="0">
                  <a:pos x="1297570218" y="2147483647"/>
                </a:cxn>
                <a:cxn ang="0">
                  <a:pos x="1026437405" y="2147483647"/>
                </a:cxn>
                <a:cxn ang="0">
                  <a:pos x="774668552" y="2147483647"/>
                </a:cxn>
                <a:cxn ang="0">
                  <a:pos x="1239470470" y="2047347495"/>
                </a:cxn>
                <a:cxn ang="0">
                  <a:pos x="1483490985" y="2027923114"/>
                </a:cxn>
                <a:cxn ang="0">
                  <a:pos x="1700399203" y="2147483647"/>
                </a:cxn>
                <a:cxn ang="0">
                  <a:pos x="1437010793" y="2147483647"/>
                </a:cxn>
                <a:cxn ang="0">
                  <a:pos x="1239470470" y="1860873437"/>
                </a:cxn>
                <a:cxn ang="0">
                  <a:pos x="1030310591" y="1794828571"/>
                </a:cxn>
                <a:cxn ang="0">
                  <a:pos x="863755750" y="1658857904"/>
                </a:cxn>
                <a:cxn ang="0">
                  <a:pos x="766922181" y="1472381876"/>
                </a:cxn>
                <a:cxn ang="0">
                  <a:pos x="739809884" y="1247057085"/>
                </a:cxn>
                <a:cxn ang="0">
                  <a:pos x="805656002" y="1037271800"/>
                </a:cxn>
                <a:cxn ang="0">
                  <a:pos x="941223392" y="870220152"/>
                </a:cxn>
                <a:cxn ang="0">
                  <a:pos x="1134890530" y="769213371"/>
                </a:cxn>
                <a:cxn ang="0">
                  <a:pos x="1351798748" y="749787019"/>
                </a:cxn>
                <a:cxn ang="0">
                  <a:pos x="1564831813" y="811947009"/>
                </a:cxn>
                <a:cxn ang="0">
                  <a:pos x="1727513468" y="947917676"/>
                </a:cxn>
                <a:cxn ang="0">
                  <a:pos x="1832093408" y="1134393704"/>
                </a:cxn>
                <a:cxn ang="0">
                  <a:pos x="1851459334" y="1363603371"/>
                </a:cxn>
                <a:cxn ang="0">
                  <a:pos x="1785613216" y="1569503780"/>
                </a:cxn>
                <a:cxn ang="0">
                  <a:pos x="1650045826" y="1736555428"/>
                </a:cxn>
                <a:cxn ang="0">
                  <a:pos x="1464125058" y="1841447085"/>
                </a:cxn>
                <a:cxn ang="0">
                  <a:pos x="1998646280" y="1550079400"/>
                </a:cxn>
                <a:cxn ang="0">
                  <a:pos x="2041253287" y="1305330228"/>
                </a:cxn>
                <a:cxn ang="0">
                  <a:pos x="1998646280" y="1064465933"/>
                </a:cxn>
                <a:cxn ang="0">
                  <a:pos x="2147483647" y="967342057"/>
                </a:cxn>
                <a:cxn ang="0">
                  <a:pos x="2147483647" y="1231517580"/>
                </a:cxn>
                <a:cxn ang="0">
                  <a:pos x="2147483647" y="1511230638"/>
                </a:cxn>
                <a:cxn ang="0">
                  <a:pos x="2147483647" y="1767634438"/>
                </a:cxn>
              </a:cxnLst>
              <a:pathLst>
                <a:path w="671" h="672">
                  <a:moveTo>
                    <a:pt x="335" y="0"/>
                  </a:moveTo>
                  <a:lnTo>
                    <a:pt x="318" y="0"/>
                  </a:lnTo>
                  <a:lnTo>
                    <a:pt x="301" y="1"/>
                  </a:lnTo>
                  <a:lnTo>
                    <a:pt x="285" y="5"/>
                  </a:lnTo>
                  <a:lnTo>
                    <a:pt x="268" y="6"/>
                  </a:lnTo>
                  <a:lnTo>
                    <a:pt x="235" y="15"/>
                  </a:lnTo>
                  <a:lnTo>
                    <a:pt x="205" y="26"/>
                  </a:lnTo>
                  <a:lnTo>
                    <a:pt x="175" y="41"/>
                  </a:lnTo>
                  <a:lnTo>
                    <a:pt x="147" y="58"/>
                  </a:lnTo>
                  <a:lnTo>
                    <a:pt x="122" y="76"/>
                  </a:lnTo>
                  <a:lnTo>
                    <a:pt x="98" y="98"/>
                  </a:lnTo>
                  <a:lnTo>
                    <a:pt x="77" y="123"/>
                  </a:lnTo>
                  <a:lnTo>
                    <a:pt x="57" y="148"/>
                  </a:lnTo>
                  <a:lnTo>
                    <a:pt x="40" y="176"/>
                  </a:lnTo>
                  <a:lnTo>
                    <a:pt x="25" y="206"/>
                  </a:lnTo>
                  <a:lnTo>
                    <a:pt x="15" y="236"/>
                  </a:lnTo>
                  <a:lnTo>
                    <a:pt x="7" y="267"/>
                  </a:lnTo>
                  <a:lnTo>
                    <a:pt x="3" y="284"/>
                  </a:lnTo>
                  <a:lnTo>
                    <a:pt x="2" y="302"/>
                  </a:lnTo>
                  <a:lnTo>
                    <a:pt x="0" y="319"/>
                  </a:lnTo>
                  <a:lnTo>
                    <a:pt x="0" y="336"/>
                  </a:lnTo>
                  <a:lnTo>
                    <a:pt x="0" y="354"/>
                  </a:lnTo>
                  <a:lnTo>
                    <a:pt x="2" y="371"/>
                  </a:lnTo>
                  <a:lnTo>
                    <a:pt x="3" y="387"/>
                  </a:lnTo>
                  <a:lnTo>
                    <a:pt x="7" y="404"/>
                  </a:lnTo>
                  <a:lnTo>
                    <a:pt x="15" y="435"/>
                  </a:lnTo>
                  <a:lnTo>
                    <a:pt x="25" y="467"/>
                  </a:lnTo>
                  <a:lnTo>
                    <a:pt x="40" y="495"/>
                  </a:lnTo>
                  <a:lnTo>
                    <a:pt x="57" y="524"/>
                  </a:lnTo>
                  <a:lnTo>
                    <a:pt x="77" y="550"/>
                  </a:lnTo>
                  <a:lnTo>
                    <a:pt x="98" y="573"/>
                  </a:lnTo>
                  <a:lnTo>
                    <a:pt x="122" y="595"/>
                  </a:lnTo>
                  <a:lnTo>
                    <a:pt x="147" y="615"/>
                  </a:lnTo>
                  <a:lnTo>
                    <a:pt x="175" y="632"/>
                  </a:lnTo>
                  <a:lnTo>
                    <a:pt x="205" y="645"/>
                  </a:lnTo>
                  <a:lnTo>
                    <a:pt x="235" y="657"/>
                  </a:lnTo>
                  <a:lnTo>
                    <a:pt x="268" y="665"/>
                  </a:lnTo>
                  <a:lnTo>
                    <a:pt x="285" y="668"/>
                  </a:lnTo>
                  <a:lnTo>
                    <a:pt x="301" y="670"/>
                  </a:lnTo>
                  <a:lnTo>
                    <a:pt x="318" y="672"/>
                  </a:lnTo>
                  <a:lnTo>
                    <a:pt x="335" y="672"/>
                  </a:lnTo>
                  <a:lnTo>
                    <a:pt x="353" y="672"/>
                  </a:lnTo>
                  <a:lnTo>
                    <a:pt x="369" y="670"/>
                  </a:lnTo>
                  <a:lnTo>
                    <a:pt x="386" y="668"/>
                  </a:lnTo>
                  <a:lnTo>
                    <a:pt x="403" y="665"/>
                  </a:lnTo>
                  <a:lnTo>
                    <a:pt x="434" y="657"/>
                  </a:lnTo>
                  <a:lnTo>
                    <a:pt x="466" y="645"/>
                  </a:lnTo>
                  <a:lnTo>
                    <a:pt x="496" y="632"/>
                  </a:lnTo>
                  <a:lnTo>
                    <a:pt x="522" y="615"/>
                  </a:lnTo>
                  <a:lnTo>
                    <a:pt x="549" y="595"/>
                  </a:lnTo>
                  <a:lnTo>
                    <a:pt x="572" y="573"/>
                  </a:lnTo>
                  <a:lnTo>
                    <a:pt x="594" y="550"/>
                  </a:lnTo>
                  <a:lnTo>
                    <a:pt x="614" y="524"/>
                  </a:lnTo>
                  <a:lnTo>
                    <a:pt x="631" y="495"/>
                  </a:lnTo>
                  <a:lnTo>
                    <a:pt x="646" y="467"/>
                  </a:lnTo>
                  <a:lnTo>
                    <a:pt x="656" y="435"/>
                  </a:lnTo>
                  <a:lnTo>
                    <a:pt x="664" y="404"/>
                  </a:lnTo>
                  <a:lnTo>
                    <a:pt x="667" y="387"/>
                  </a:lnTo>
                  <a:lnTo>
                    <a:pt x="669" y="371"/>
                  </a:lnTo>
                  <a:lnTo>
                    <a:pt x="671" y="354"/>
                  </a:lnTo>
                  <a:lnTo>
                    <a:pt x="671" y="336"/>
                  </a:lnTo>
                  <a:lnTo>
                    <a:pt x="671" y="319"/>
                  </a:lnTo>
                  <a:lnTo>
                    <a:pt x="669" y="302"/>
                  </a:lnTo>
                  <a:lnTo>
                    <a:pt x="667" y="284"/>
                  </a:lnTo>
                  <a:lnTo>
                    <a:pt x="664" y="267"/>
                  </a:lnTo>
                  <a:lnTo>
                    <a:pt x="656" y="236"/>
                  </a:lnTo>
                  <a:lnTo>
                    <a:pt x="646" y="206"/>
                  </a:lnTo>
                  <a:lnTo>
                    <a:pt x="631" y="176"/>
                  </a:lnTo>
                  <a:lnTo>
                    <a:pt x="614" y="148"/>
                  </a:lnTo>
                  <a:lnTo>
                    <a:pt x="594" y="123"/>
                  </a:lnTo>
                  <a:lnTo>
                    <a:pt x="572" y="98"/>
                  </a:lnTo>
                  <a:lnTo>
                    <a:pt x="549" y="76"/>
                  </a:lnTo>
                  <a:lnTo>
                    <a:pt x="522" y="58"/>
                  </a:lnTo>
                  <a:lnTo>
                    <a:pt x="496" y="41"/>
                  </a:lnTo>
                  <a:lnTo>
                    <a:pt x="466" y="26"/>
                  </a:lnTo>
                  <a:lnTo>
                    <a:pt x="434" y="15"/>
                  </a:lnTo>
                  <a:lnTo>
                    <a:pt x="403" y="6"/>
                  </a:lnTo>
                  <a:lnTo>
                    <a:pt x="386" y="5"/>
                  </a:lnTo>
                  <a:lnTo>
                    <a:pt x="369" y="1"/>
                  </a:lnTo>
                  <a:lnTo>
                    <a:pt x="353" y="0"/>
                  </a:lnTo>
                  <a:lnTo>
                    <a:pt x="335" y="0"/>
                  </a:lnTo>
                  <a:close/>
                  <a:moveTo>
                    <a:pt x="335" y="48"/>
                  </a:moveTo>
                  <a:lnTo>
                    <a:pt x="353" y="48"/>
                  </a:lnTo>
                  <a:lnTo>
                    <a:pt x="371" y="49"/>
                  </a:lnTo>
                  <a:lnTo>
                    <a:pt x="389" y="53"/>
                  </a:lnTo>
                  <a:lnTo>
                    <a:pt x="406" y="56"/>
                  </a:lnTo>
                  <a:lnTo>
                    <a:pt x="423" y="61"/>
                  </a:lnTo>
                  <a:lnTo>
                    <a:pt x="439" y="68"/>
                  </a:lnTo>
                  <a:lnTo>
                    <a:pt x="454" y="74"/>
                  </a:lnTo>
                  <a:lnTo>
                    <a:pt x="471" y="81"/>
                  </a:lnTo>
                  <a:lnTo>
                    <a:pt x="398" y="154"/>
                  </a:lnTo>
                  <a:lnTo>
                    <a:pt x="383" y="149"/>
                  </a:lnTo>
                  <a:lnTo>
                    <a:pt x="368" y="146"/>
                  </a:lnTo>
                  <a:lnTo>
                    <a:pt x="351" y="144"/>
                  </a:lnTo>
                  <a:lnTo>
                    <a:pt x="335" y="144"/>
                  </a:lnTo>
                  <a:lnTo>
                    <a:pt x="320" y="144"/>
                  </a:lnTo>
                  <a:lnTo>
                    <a:pt x="303" y="146"/>
                  </a:lnTo>
                  <a:lnTo>
                    <a:pt x="288" y="149"/>
                  </a:lnTo>
                  <a:lnTo>
                    <a:pt x="273" y="154"/>
                  </a:lnTo>
                  <a:lnTo>
                    <a:pt x="200" y="81"/>
                  </a:lnTo>
                  <a:lnTo>
                    <a:pt x="215" y="74"/>
                  </a:lnTo>
                  <a:lnTo>
                    <a:pt x="231" y="68"/>
                  </a:lnTo>
                  <a:lnTo>
                    <a:pt x="248" y="61"/>
                  </a:lnTo>
                  <a:lnTo>
                    <a:pt x="265" y="56"/>
                  </a:lnTo>
                  <a:lnTo>
                    <a:pt x="281" y="53"/>
                  </a:lnTo>
                  <a:lnTo>
                    <a:pt x="300" y="49"/>
                  </a:lnTo>
                  <a:lnTo>
                    <a:pt x="316" y="48"/>
                  </a:lnTo>
                  <a:lnTo>
                    <a:pt x="335" y="48"/>
                  </a:lnTo>
                  <a:close/>
                  <a:moveTo>
                    <a:pt x="82" y="472"/>
                  </a:moveTo>
                  <a:lnTo>
                    <a:pt x="73" y="455"/>
                  </a:lnTo>
                  <a:lnTo>
                    <a:pt x="67" y="440"/>
                  </a:lnTo>
                  <a:lnTo>
                    <a:pt x="60" y="424"/>
                  </a:lnTo>
                  <a:lnTo>
                    <a:pt x="57" y="407"/>
                  </a:lnTo>
                  <a:lnTo>
                    <a:pt x="52" y="389"/>
                  </a:lnTo>
                  <a:lnTo>
                    <a:pt x="50" y="372"/>
                  </a:lnTo>
                  <a:lnTo>
                    <a:pt x="48" y="354"/>
                  </a:lnTo>
                  <a:lnTo>
                    <a:pt x="47" y="336"/>
                  </a:lnTo>
                  <a:lnTo>
                    <a:pt x="48" y="317"/>
                  </a:lnTo>
                  <a:lnTo>
                    <a:pt x="50" y="301"/>
                  </a:lnTo>
                  <a:lnTo>
                    <a:pt x="52" y="282"/>
                  </a:lnTo>
                  <a:lnTo>
                    <a:pt x="57" y="266"/>
                  </a:lnTo>
                  <a:lnTo>
                    <a:pt x="60" y="249"/>
                  </a:lnTo>
                  <a:lnTo>
                    <a:pt x="67" y="232"/>
                  </a:lnTo>
                  <a:lnTo>
                    <a:pt x="73" y="216"/>
                  </a:lnTo>
                  <a:lnTo>
                    <a:pt x="82" y="201"/>
                  </a:lnTo>
                  <a:lnTo>
                    <a:pt x="153" y="274"/>
                  </a:lnTo>
                  <a:lnTo>
                    <a:pt x="150" y="289"/>
                  </a:lnTo>
                  <a:lnTo>
                    <a:pt x="147" y="304"/>
                  </a:lnTo>
                  <a:lnTo>
                    <a:pt x="143" y="319"/>
                  </a:lnTo>
                  <a:lnTo>
                    <a:pt x="143" y="336"/>
                  </a:lnTo>
                  <a:lnTo>
                    <a:pt x="143" y="352"/>
                  </a:lnTo>
                  <a:lnTo>
                    <a:pt x="147" y="367"/>
                  </a:lnTo>
                  <a:lnTo>
                    <a:pt x="150" y="384"/>
                  </a:lnTo>
                  <a:lnTo>
                    <a:pt x="153" y="399"/>
                  </a:lnTo>
                  <a:lnTo>
                    <a:pt x="82" y="472"/>
                  </a:lnTo>
                  <a:close/>
                  <a:moveTo>
                    <a:pt x="335" y="623"/>
                  </a:moveTo>
                  <a:lnTo>
                    <a:pt x="316" y="623"/>
                  </a:lnTo>
                  <a:lnTo>
                    <a:pt x="300" y="622"/>
                  </a:lnTo>
                  <a:lnTo>
                    <a:pt x="281" y="618"/>
                  </a:lnTo>
                  <a:lnTo>
                    <a:pt x="265" y="615"/>
                  </a:lnTo>
                  <a:lnTo>
                    <a:pt x="248" y="610"/>
                  </a:lnTo>
                  <a:lnTo>
                    <a:pt x="231" y="605"/>
                  </a:lnTo>
                  <a:lnTo>
                    <a:pt x="215" y="598"/>
                  </a:lnTo>
                  <a:lnTo>
                    <a:pt x="200" y="590"/>
                  </a:lnTo>
                  <a:lnTo>
                    <a:pt x="273" y="517"/>
                  </a:lnTo>
                  <a:lnTo>
                    <a:pt x="288" y="522"/>
                  </a:lnTo>
                  <a:lnTo>
                    <a:pt x="303" y="525"/>
                  </a:lnTo>
                  <a:lnTo>
                    <a:pt x="320" y="527"/>
                  </a:lnTo>
                  <a:lnTo>
                    <a:pt x="335" y="529"/>
                  </a:lnTo>
                  <a:lnTo>
                    <a:pt x="351" y="527"/>
                  </a:lnTo>
                  <a:lnTo>
                    <a:pt x="368" y="525"/>
                  </a:lnTo>
                  <a:lnTo>
                    <a:pt x="383" y="522"/>
                  </a:lnTo>
                  <a:lnTo>
                    <a:pt x="398" y="517"/>
                  </a:lnTo>
                  <a:lnTo>
                    <a:pt x="471" y="590"/>
                  </a:lnTo>
                  <a:lnTo>
                    <a:pt x="454" y="598"/>
                  </a:lnTo>
                  <a:lnTo>
                    <a:pt x="439" y="605"/>
                  </a:lnTo>
                  <a:lnTo>
                    <a:pt x="423" y="610"/>
                  </a:lnTo>
                  <a:lnTo>
                    <a:pt x="406" y="615"/>
                  </a:lnTo>
                  <a:lnTo>
                    <a:pt x="389" y="618"/>
                  </a:lnTo>
                  <a:lnTo>
                    <a:pt x="371" y="622"/>
                  </a:lnTo>
                  <a:lnTo>
                    <a:pt x="353" y="623"/>
                  </a:lnTo>
                  <a:lnTo>
                    <a:pt x="335" y="623"/>
                  </a:lnTo>
                  <a:close/>
                  <a:moveTo>
                    <a:pt x="335" y="480"/>
                  </a:moveTo>
                  <a:lnTo>
                    <a:pt x="320" y="479"/>
                  </a:lnTo>
                  <a:lnTo>
                    <a:pt x="306" y="477"/>
                  </a:lnTo>
                  <a:lnTo>
                    <a:pt x="293" y="474"/>
                  </a:lnTo>
                  <a:lnTo>
                    <a:pt x="280" y="469"/>
                  </a:lnTo>
                  <a:lnTo>
                    <a:pt x="266" y="462"/>
                  </a:lnTo>
                  <a:lnTo>
                    <a:pt x="255" y="455"/>
                  </a:lnTo>
                  <a:lnTo>
                    <a:pt x="243" y="447"/>
                  </a:lnTo>
                  <a:lnTo>
                    <a:pt x="233" y="437"/>
                  </a:lnTo>
                  <a:lnTo>
                    <a:pt x="223" y="427"/>
                  </a:lnTo>
                  <a:lnTo>
                    <a:pt x="215" y="417"/>
                  </a:lnTo>
                  <a:lnTo>
                    <a:pt x="208" y="404"/>
                  </a:lnTo>
                  <a:lnTo>
                    <a:pt x="201" y="392"/>
                  </a:lnTo>
                  <a:lnTo>
                    <a:pt x="198" y="379"/>
                  </a:lnTo>
                  <a:lnTo>
                    <a:pt x="193" y="366"/>
                  </a:lnTo>
                  <a:lnTo>
                    <a:pt x="191" y="351"/>
                  </a:lnTo>
                  <a:lnTo>
                    <a:pt x="191" y="336"/>
                  </a:lnTo>
                  <a:lnTo>
                    <a:pt x="191" y="321"/>
                  </a:lnTo>
                  <a:lnTo>
                    <a:pt x="193" y="307"/>
                  </a:lnTo>
                  <a:lnTo>
                    <a:pt x="198" y="292"/>
                  </a:lnTo>
                  <a:lnTo>
                    <a:pt x="201" y="279"/>
                  </a:lnTo>
                  <a:lnTo>
                    <a:pt x="208" y="267"/>
                  </a:lnTo>
                  <a:lnTo>
                    <a:pt x="215" y="256"/>
                  </a:lnTo>
                  <a:lnTo>
                    <a:pt x="223" y="244"/>
                  </a:lnTo>
                  <a:lnTo>
                    <a:pt x="233" y="234"/>
                  </a:lnTo>
                  <a:lnTo>
                    <a:pt x="243" y="224"/>
                  </a:lnTo>
                  <a:lnTo>
                    <a:pt x="255" y="216"/>
                  </a:lnTo>
                  <a:lnTo>
                    <a:pt x="266" y="209"/>
                  </a:lnTo>
                  <a:lnTo>
                    <a:pt x="280" y="203"/>
                  </a:lnTo>
                  <a:lnTo>
                    <a:pt x="293" y="198"/>
                  </a:lnTo>
                  <a:lnTo>
                    <a:pt x="306" y="194"/>
                  </a:lnTo>
                  <a:lnTo>
                    <a:pt x="320" y="193"/>
                  </a:lnTo>
                  <a:lnTo>
                    <a:pt x="335" y="193"/>
                  </a:lnTo>
                  <a:lnTo>
                    <a:pt x="349" y="193"/>
                  </a:lnTo>
                  <a:lnTo>
                    <a:pt x="364" y="194"/>
                  </a:lnTo>
                  <a:lnTo>
                    <a:pt x="378" y="198"/>
                  </a:lnTo>
                  <a:lnTo>
                    <a:pt x="391" y="203"/>
                  </a:lnTo>
                  <a:lnTo>
                    <a:pt x="404" y="209"/>
                  </a:lnTo>
                  <a:lnTo>
                    <a:pt x="416" y="216"/>
                  </a:lnTo>
                  <a:lnTo>
                    <a:pt x="426" y="224"/>
                  </a:lnTo>
                  <a:lnTo>
                    <a:pt x="438" y="234"/>
                  </a:lnTo>
                  <a:lnTo>
                    <a:pt x="446" y="244"/>
                  </a:lnTo>
                  <a:lnTo>
                    <a:pt x="454" y="256"/>
                  </a:lnTo>
                  <a:lnTo>
                    <a:pt x="461" y="267"/>
                  </a:lnTo>
                  <a:lnTo>
                    <a:pt x="468" y="279"/>
                  </a:lnTo>
                  <a:lnTo>
                    <a:pt x="473" y="292"/>
                  </a:lnTo>
                  <a:lnTo>
                    <a:pt x="476" y="307"/>
                  </a:lnTo>
                  <a:lnTo>
                    <a:pt x="478" y="321"/>
                  </a:lnTo>
                  <a:lnTo>
                    <a:pt x="479" y="336"/>
                  </a:lnTo>
                  <a:lnTo>
                    <a:pt x="478" y="351"/>
                  </a:lnTo>
                  <a:lnTo>
                    <a:pt x="476" y="366"/>
                  </a:lnTo>
                  <a:lnTo>
                    <a:pt x="473" y="379"/>
                  </a:lnTo>
                  <a:lnTo>
                    <a:pt x="468" y="392"/>
                  </a:lnTo>
                  <a:lnTo>
                    <a:pt x="461" y="404"/>
                  </a:lnTo>
                  <a:lnTo>
                    <a:pt x="454" y="417"/>
                  </a:lnTo>
                  <a:lnTo>
                    <a:pt x="446" y="427"/>
                  </a:lnTo>
                  <a:lnTo>
                    <a:pt x="438" y="437"/>
                  </a:lnTo>
                  <a:lnTo>
                    <a:pt x="426" y="447"/>
                  </a:lnTo>
                  <a:lnTo>
                    <a:pt x="416" y="455"/>
                  </a:lnTo>
                  <a:lnTo>
                    <a:pt x="404" y="462"/>
                  </a:lnTo>
                  <a:lnTo>
                    <a:pt x="391" y="469"/>
                  </a:lnTo>
                  <a:lnTo>
                    <a:pt x="378" y="474"/>
                  </a:lnTo>
                  <a:lnTo>
                    <a:pt x="364" y="477"/>
                  </a:lnTo>
                  <a:lnTo>
                    <a:pt x="349" y="479"/>
                  </a:lnTo>
                  <a:lnTo>
                    <a:pt x="335" y="480"/>
                  </a:lnTo>
                  <a:close/>
                  <a:moveTo>
                    <a:pt x="516" y="399"/>
                  </a:moveTo>
                  <a:lnTo>
                    <a:pt x="521" y="384"/>
                  </a:lnTo>
                  <a:lnTo>
                    <a:pt x="524" y="367"/>
                  </a:lnTo>
                  <a:lnTo>
                    <a:pt x="526" y="352"/>
                  </a:lnTo>
                  <a:lnTo>
                    <a:pt x="527" y="336"/>
                  </a:lnTo>
                  <a:lnTo>
                    <a:pt x="526" y="319"/>
                  </a:lnTo>
                  <a:lnTo>
                    <a:pt x="524" y="304"/>
                  </a:lnTo>
                  <a:lnTo>
                    <a:pt x="521" y="289"/>
                  </a:lnTo>
                  <a:lnTo>
                    <a:pt x="516" y="274"/>
                  </a:lnTo>
                  <a:lnTo>
                    <a:pt x="589" y="201"/>
                  </a:lnTo>
                  <a:lnTo>
                    <a:pt x="597" y="216"/>
                  </a:lnTo>
                  <a:lnTo>
                    <a:pt x="604" y="232"/>
                  </a:lnTo>
                  <a:lnTo>
                    <a:pt x="609" y="249"/>
                  </a:lnTo>
                  <a:lnTo>
                    <a:pt x="614" y="266"/>
                  </a:lnTo>
                  <a:lnTo>
                    <a:pt x="619" y="282"/>
                  </a:lnTo>
                  <a:lnTo>
                    <a:pt x="621" y="301"/>
                  </a:lnTo>
                  <a:lnTo>
                    <a:pt x="622" y="317"/>
                  </a:lnTo>
                  <a:lnTo>
                    <a:pt x="624" y="336"/>
                  </a:lnTo>
                  <a:lnTo>
                    <a:pt x="622" y="354"/>
                  </a:lnTo>
                  <a:lnTo>
                    <a:pt x="621" y="372"/>
                  </a:lnTo>
                  <a:lnTo>
                    <a:pt x="619" y="389"/>
                  </a:lnTo>
                  <a:lnTo>
                    <a:pt x="614" y="407"/>
                  </a:lnTo>
                  <a:lnTo>
                    <a:pt x="609" y="424"/>
                  </a:lnTo>
                  <a:lnTo>
                    <a:pt x="604" y="440"/>
                  </a:lnTo>
                  <a:lnTo>
                    <a:pt x="597" y="455"/>
                  </a:lnTo>
                  <a:lnTo>
                    <a:pt x="589" y="472"/>
                  </a:lnTo>
                  <a:lnTo>
                    <a:pt x="516" y="399"/>
                  </a:lnTo>
                  <a:close/>
                </a:path>
              </a:pathLst>
            </a:custGeom>
            <a:solidFill>
              <a:srgbClr val="53662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477385" y="2183130"/>
            <a:ext cx="2075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2"/>
                </a:solidFill>
              </a:rPr>
              <a:t>node</a:t>
            </a:r>
            <a:r>
              <a:rPr lang="zh-CN" altLang="en-US" sz="2800">
                <a:solidFill>
                  <a:schemeClr val="tx2"/>
                </a:solidFill>
              </a:rPr>
              <a:t>简介</a:t>
            </a:r>
            <a:endParaRPr lang="zh-CN" alt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 wrap="square" lIns="91440" tIns="45720" rIns="91440" bIns="45720" anchor="ctr"/>
          <a:p>
            <a:pPr algn="r"/>
            <a:fld id="{9A0DB2DC-4C9A-4742-B13C-FB6460FD3503}" type="slidenum">
              <a:rPr lang="zh-CN" altLang="en-US" sz="1200" dirty="0">
                <a:solidFill>
                  <a:srgbClr val="BDDCED"/>
                </a:solidFill>
              </a:rPr>
            </a:fld>
            <a:endParaRPr lang="zh-CN" altLang="en-US" sz="1200" dirty="0">
              <a:solidFill>
                <a:srgbClr val="BDDCED"/>
              </a:solidFill>
            </a:endParaRPr>
          </a:p>
        </p:txBody>
      </p:sp>
      <p:grpSp>
        <p:nvGrpSpPr>
          <p:cNvPr id="6146" name="Group 6"/>
          <p:cNvGrpSpPr/>
          <p:nvPr/>
        </p:nvGrpSpPr>
        <p:grpSpPr>
          <a:xfrm>
            <a:off x="0" y="4175125"/>
            <a:ext cx="912813" cy="968375"/>
            <a:chOff x="0" y="0"/>
            <a:chExt cx="912480" cy="967709"/>
          </a:xfrm>
        </p:grpSpPr>
        <p:sp>
          <p:nvSpPr>
            <p:cNvPr id="6147" name="Oval 8"/>
            <p:cNvSpPr/>
            <p:nvPr/>
          </p:nvSpPr>
          <p:spPr>
            <a:xfrm>
              <a:off x="0" y="0"/>
              <a:ext cx="152400" cy="373318"/>
            </a:xfrm>
            <a:custGeom>
              <a:avLst/>
              <a:gdLst/>
              <a:ahLst/>
              <a:cxnLst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Oval 6"/>
            <p:cNvSpPr/>
            <p:nvPr/>
          </p:nvSpPr>
          <p:spPr>
            <a:xfrm>
              <a:off x="0" y="453359"/>
              <a:ext cx="912480" cy="514350"/>
            </a:xfrm>
            <a:custGeom>
              <a:avLst/>
              <a:gdLst/>
              <a:ahLst/>
              <a:cxnLst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rgbClr val="3F3151">
                <a:alpha val="41176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9" name="Oval 7"/>
            <p:cNvSpPr/>
            <p:nvPr/>
          </p:nvSpPr>
          <p:spPr>
            <a:xfrm>
              <a:off x="0" y="186659"/>
              <a:ext cx="381000" cy="571500"/>
            </a:xfrm>
            <a:custGeom>
              <a:avLst/>
              <a:gdLst/>
              <a:ahLst/>
              <a:cxnLst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97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0" name="Group 10"/>
          <p:cNvGrpSpPr/>
          <p:nvPr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6151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rgbClr val="9FCEE6">
                <a:alpha val="72156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2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5097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3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ACC6">
                <a:alpha val="69019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4" name="Oval 21"/>
          <p:cNvSpPr/>
          <p:nvPr/>
        </p:nvSpPr>
        <p:spPr>
          <a:xfrm>
            <a:off x="7029450" y="0"/>
            <a:ext cx="2114550" cy="1114425"/>
          </a:xfrm>
          <a:custGeom>
            <a:avLst/>
            <a:gdLst/>
            <a:ahLst/>
            <a:cxnLst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13314" name="Picture 3" descr="C:\USEFUL FILES\PPT\演界\EXCERCISE\TASK1\5280139-indalia-powerpoint-presentation\photo\2531170_130732567000_2.jpg"/>
          <p:cNvPicPr>
            <a:picLocks noChangeAspect="1"/>
          </p:cNvPicPr>
          <p:nvPr/>
        </p:nvPicPr>
        <p:blipFill>
          <a:blip r:embed="rId1">
            <a:grayscl/>
          </a:blip>
          <a:srcRect l="150" t="60" r="6099" b="25351"/>
          <a:stretch>
            <a:fillRect/>
          </a:stretch>
        </p:blipFill>
        <p:spPr>
          <a:xfrm>
            <a:off x="4928870" y="-45720"/>
            <a:ext cx="4282440" cy="5223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13130" y="673735"/>
            <a:ext cx="35172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2"/>
                </a:solidFill>
              </a:rPr>
              <a:t>      </a:t>
            </a:r>
            <a:r>
              <a:rPr lang="zh-CN" altLang="en-US" sz="2000">
                <a:solidFill>
                  <a:srgbClr val="00B0F0"/>
                </a:solidFill>
              </a:rPr>
              <a:t>Node</a:t>
            </a:r>
            <a:r>
              <a:rPr lang="zh-CN" altLang="en-US" sz="2000">
                <a:solidFill>
                  <a:schemeClr val="tx2"/>
                </a:solidFill>
              </a:rPr>
              <a:t>是JavaScript运行时建立的一个平台，实际上它是对Google Chrome V8引擎进行了封装，它主要用于创建快速的、可扩展的网络应用。</a:t>
            </a:r>
            <a:endParaRPr lang="zh-CN" altLang="en-US" sz="2000">
              <a:solidFill>
                <a:schemeClr val="tx2"/>
              </a:solidFill>
            </a:endParaRPr>
          </a:p>
          <a:p>
            <a:endParaRPr lang="zh-CN" altLang="en-US" sz="2000">
              <a:solidFill>
                <a:schemeClr val="tx2"/>
              </a:solidFill>
            </a:endParaRPr>
          </a:p>
          <a:p>
            <a:r>
              <a:rPr lang="zh-CN" altLang="en-US" sz="2000">
                <a:solidFill>
                  <a:schemeClr val="tx2"/>
                </a:solidFill>
              </a:rPr>
              <a:t>      </a:t>
            </a:r>
            <a:r>
              <a:rPr lang="zh-CN" altLang="en-US" sz="2000">
                <a:solidFill>
                  <a:srgbClr val="00B0F0"/>
                </a:solidFill>
              </a:rPr>
              <a:t>Node.js</a:t>
            </a:r>
            <a:r>
              <a:rPr lang="zh-CN" altLang="en-US" sz="2000">
                <a:solidFill>
                  <a:schemeClr val="tx2"/>
                </a:solidFill>
              </a:rPr>
              <a:t>也是JS的一种运行环境，node.js为JS提供操作文件、创建http服务、创建TCP、UDP服务等接口，所以Node.js可以完成其他后台语言能完成的工作。</a:t>
            </a:r>
            <a:endParaRPr lang="zh-CN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 wrap="square" lIns="91440" tIns="45720" rIns="91440" bIns="45720" anchor="ctr"/>
          <a:p>
            <a:pPr algn="r"/>
            <a:fld id="{9A0DB2DC-4C9A-4742-B13C-FB6460FD3503}" type="slidenum">
              <a:rPr lang="zh-CN" altLang="en-US" sz="1200" dirty="0">
                <a:solidFill>
                  <a:srgbClr val="BDDCED"/>
                </a:solidFill>
              </a:rPr>
            </a:fld>
            <a:endParaRPr lang="zh-CN" altLang="en-US" sz="1200" dirty="0">
              <a:solidFill>
                <a:srgbClr val="BDDCED"/>
              </a:solidFill>
            </a:endParaRPr>
          </a:p>
        </p:txBody>
      </p:sp>
      <p:grpSp>
        <p:nvGrpSpPr>
          <p:cNvPr id="6146" name="Group 6"/>
          <p:cNvGrpSpPr/>
          <p:nvPr/>
        </p:nvGrpSpPr>
        <p:grpSpPr>
          <a:xfrm>
            <a:off x="0" y="4175125"/>
            <a:ext cx="912813" cy="968375"/>
            <a:chOff x="0" y="0"/>
            <a:chExt cx="912480" cy="967709"/>
          </a:xfrm>
        </p:grpSpPr>
        <p:sp>
          <p:nvSpPr>
            <p:cNvPr id="6147" name="Oval 8"/>
            <p:cNvSpPr/>
            <p:nvPr/>
          </p:nvSpPr>
          <p:spPr>
            <a:xfrm>
              <a:off x="0" y="0"/>
              <a:ext cx="152400" cy="373318"/>
            </a:xfrm>
            <a:custGeom>
              <a:avLst/>
              <a:gdLst/>
              <a:ahLst/>
              <a:cxnLst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Oval 6"/>
            <p:cNvSpPr/>
            <p:nvPr/>
          </p:nvSpPr>
          <p:spPr>
            <a:xfrm>
              <a:off x="0" y="453359"/>
              <a:ext cx="912480" cy="514350"/>
            </a:xfrm>
            <a:custGeom>
              <a:avLst/>
              <a:gdLst/>
              <a:ahLst/>
              <a:cxnLst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rgbClr val="3F3151">
                <a:alpha val="41176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9" name="Oval 7"/>
            <p:cNvSpPr/>
            <p:nvPr/>
          </p:nvSpPr>
          <p:spPr>
            <a:xfrm>
              <a:off x="0" y="186659"/>
              <a:ext cx="381000" cy="571500"/>
            </a:xfrm>
            <a:custGeom>
              <a:avLst/>
              <a:gdLst/>
              <a:ahLst/>
              <a:cxnLst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97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0" name="Group 10"/>
          <p:cNvGrpSpPr/>
          <p:nvPr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6151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rgbClr val="9FCEE6">
                <a:alpha val="72156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2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5097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3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ACC6">
                <a:alpha val="69019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4" name="Oval 21"/>
          <p:cNvSpPr/>
          <p:nvPr/>
        </p:nvSpPr>
        <p:spPr>
          <a:xfrm>
            <a:off x="7029450" y="0"/>
            <a:ext cx="2114550" cy="1114425"/>
          </a:xfrm>
          <a:custGeom>
            <a:avLst/>
            <a:gdLst/>
            <a:ahLst/>
            <a:cxnLst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" name="Group 2"/>
          <p:cNvGrpSpPr/>
          <p:nvPr/>
        </p:nvGrpSpPr>
        <p:grpSpPr>
          <a:xfrm>
            <a:off x="3138805" y="1929130"/>
            <a:ext cx="3414395" cy="1284605"/>
            <a:chOff x="0" y="0"/>
            <a:chExt cx="14665" cy="4245"/>
          </a:xfrm>
        </p:grpSpPr>
        <p:pic>
          <p:nvPicPr>
            <p:cNvPr id="5" name="图片 15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4665" cy="42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Freeform 62"/>
            <p:cNvSpPr>
              <a:spLocks noEditPoints="1"/>
            </p:cNvSpPr>
            <p:nvPr/>
          </p:nvSpPr>
          <p:spPr>
            <a:xfrm>
              <a:off x="2045" y="1244"/>
              <a:ext cx="1897" cy="2053"/>
            </a:xfrm>
            <a:custGeom>
              <a:avLst/>
              <a:gdLst/>
              <a:ahLst/>
              <a:cxnLst>
                <a:cxn ang="0">
                  <a:pos x="5118" y="2552"/>
                </a:cxn>
                <a:cxn ang="0">
                  <a:pos x="4957" y="1985"/>
                </a:cxn>
                <a:cxn ang="0">
                  <a:pos x="4661" y="1478"/>
                </a:cxn>
                <a:cxn ang="0">
                  <a:pos x="4253" y="1044"/>
                </a:cxn>
                <a:cxn ang="0">
                  <a:pos x="3892" y="860"/>
                </a:cxn>
                <a:cxn ang="0">
                  <a:pos x="3582" y="971"/>
                </a:cxn>
                <a:cxn ang="0">
                  <a:pos x="3435" y="1272"/>
                </a:cxn>
                <a:cxn ang="0">
                  <a:pos x="3547" y="1573"/>
                </a:cxn>
                <a:cxn ang="0">
                  <a:pos x="4017" y="2067"/>
                </a:cxn>
                <a:cxn ang="0">
                  <a:pos x="4291" y="2796"/>
                </a:cxn>
                <a:cxn ang="0">
                  <a:pos x="4226" y="3509"/>
                </a:cxn>
                <a:cxn ang="0">
                  <a:pos x="3908" y="4090"/>
                </a:cxn>
                <a:cxn ang="0">
                  <a:pos x="3397" y="4507"/>
                </a:cxn>
                <a:cxn ang="0">
                  <a:pos x="2756" y="4708"/>
                </a:cxn>
                <a:cxn ang="0">
                  <a:pos x="2076" y="4635"/>
                </a:cxn>
                <a:cxn ang="0">
                  <a:pos x="1492" y="4326"/>
                </a:cxn>
                <a:cxn ang="0">
                  <a:pos x="1071" y="3819"/>
                </a:cxn>
                <a:cxn ang="0">
                  <a:pos x="878" y="3178"/>
                </a:cxn>
                <a:cxn ang="0">
                  <a:pos x="959" y="2414"/>
                </a:cxn>
                <a:cxn ang="0">
                  <a:pos x="1397" y="1766"/>
                </a:cxn>
                <a:cxn ang="0">
                  <a:pos x="1690" y="1427"/>
                </a:cxn>
                <a:cxn ang="0">
                  <a:pos x="1677" y="1112"/>
                </a:cxn>
                <a:cxn ang="0">
                  <a:pos x="1432" y="890"/>
                </a:cxn>
                <a:cxn ang="0">
                  <a:pos x="1109" y="898"/>
                </a:cxn>
                <a:cxn ang="0">
                  <a:pos x="693" y="1258"/>
                </a:cxn>
                <a:cxn ang="0">
                  <a:pos x="348" y="1728"/>
                </a:cxn>
                <a:cxn ang="0">
                  <a:pos x="111" y="2265"/>
                </a:cxn>
                <a:cxn ang="0">
                  <a:pos x="8" y="2848"/>
                </a:cxn>
                <a:cxn ang="0">
                  <a:pos x="38" y="3390"/>
                </a:cxn>
                <a:cxn ang="0">
                  <a:pos x="163" y="3875"/>
                </a:cxn>
                <a:cxn ang="0">
                  <a:pos x="590" y="4635"/>
                </a:cxn>
                <a:cxn ang="0">
                  <a:pos x="1359" y="5259"/>
                </a:cxn>
                <a:cxn ang="0">
                  <a:pos x="1943" y="5495"/>
                </a:cxn>
                <a:cxn ang="0">
                  <a:pos x="2446" y="5568"/>
                </a:cxn>
                <a:cxn ang="0">
                  <a:pos x="2976" y="5538"/>
                </a:cxn>
                <a:cxn ang="0">
                  <a:pos x="3465" y="5405"/>
                </a:cxn>
                <a:cxn ang="0">
                  <a:pos x="4218" y="4971"/>
                </a:cxn>
                <a:cxn ang="0">
                  <a:pos x="4846" y="4223"/>
                </a:cxn>
                <a:cxn ang="0">
                  <a:pos x="5082" y="3648"/>
                </a:cxn>
                <a:cxn ang="0">
                  <a:pos x="5156" y="3127"/>
                </a:cxn>
                <a:cxn ang="0">
                  <a:pos x="2976" y="271"/>
                </a:cxn>
                <a:cxn ang="0">
                  <a:pos x="2740" y="38"/>
                </a:cxn>
                <a:cxn ang="0">
                  <a:pos x="2408" y="38"/>
                </a:cxn>
                <a:cxn ang="0">
                  <a:pos x="2185" y="271"/>
                </a:cxn>
                <a:cxn ang="0">
                  <a:pos x="2163" y="2663"/>
                </a:cxn>
                <a:cxn ang="0">
                  <a:pos x="2348" y="2934"/>
                </a:cxn>
                <a:cxn ang="0">
                  <a:pos x="2666" y="2994"/>
                </a:cxn>
                <a:cxn ang="0">
                  <a:pos x="2941" y="2810"/>
                </a:cxn>
                <a:cxn ang="0">
                  <a:pos x="3014" y="434"/>
                </a:cxn>
              </a:cxnLst>
              <a:pathLst>
                <a:path w="698" h="757">
                  <a:moveTo>
                    <a:pt x="698" y="409"/>
                  </a:moveTo>
                  <a:lnTo>
                    <a:pt x="698" y="387"/>
                  </a:lnTo>
                  <a:lnTo>
                    <a:pt x="696" y="367"/>
                  </a:lnTo>
                  <a:lnTo>
                    <a:pt x="693" y="347"/>
                  </a:lnTo>
                  <a:lnTo>
                    <a:pt x="690" y="327"/>
                  </a:lnTo>
                  <a:lnTo>
                    <a:pt x="685" y="308"/>
                  </a:lnTo>
                  <a:lnTo>
                    <a:pt x="678" y="288"/>
                  </a:lnTo>
                  <a:lnTo>
                    <a:pt x="671" y="270"/>
                  </a:lnTo>
                  <a:lnTo>
                    <a:pt x="663" y="251"/>
                  </a:lnTo>
                  <a:lnTo>
                    <a:pt x="653" y="235"/>
                  </a:lnTo>
                  <a:lnTo>
                    <a:pt x="643" y="218"/>
                  </a:lnTo>
                  <a:lnTo>
                    <a:pt x="631" y="201"/>
                  </a:lnTo>
                  <a:lnTo>
                    <a:pt x="618" y="186"/>
                  </a:lnTo>
                  <a:lnTo>
                    <a:pt x="604" y="171"/>
                  </a:lnTo>
                  <a:lnTo>
                    <a:pt x="591" y="156"/>
                  </a:lnTo>
                  <a:lnTo>
                    <a:pt x="576" y="142"/>
                  </a:lnTo>
                  <a:lnTo>
                    <a:pt x="559" y="129"/>
                  </a:lnTo>
                  <a:lnTo>
                    <a:pt x="549" y="122"/>
                  </a:lnTo>
                  <a:lnTo>
                    <a:pt x="539" y="119"/>
                  </a:lnTo>
                  <a:lnTo>
                    <a:pt x="527" y="117"/>
                  </a:lnTo>
                  <a:lnTo>
                    <a:pt x="515" y="117"/>
                  </a:lnTo>
                  <a:lnTo>
                    <a:pt x="505" y="121"/>
                  </a:lnTo>
                  <a:lnTo>
                    <a:pt x="495" y="126"/>
                  </a:lnTo>
                  <a:lnTo>
                    <a:pt x="485" y="132"/>
                  </a:lnTo>
                  <a:lnTo>
                    <a:pt x="477" y="141"/>
                  </a:lnTo>
                  <a:lnTo>
                    <a:pt x="472" y="151"/>
                  </a:lnTo>
                  <a:lnTo>
                    <a:pt x="467" y="161"/>
                  </a:lnTo>
                  <a:lnTo>
                    <a:pt x="465" y="173"/>
                  </a:lnTo>
                  <a:lnTo>
                    <a:pt x="467" y="184"/>
                  </a:lnTo>
                  <a:lnTo>
                    <a:pt x="469" y="194"/>
                  </a:lnTo>
                  <a:lnTo>
                    <a:pt x="474" y="204"/>
                  </a:lnTo>
                  <a:lnTo>
                    <a:pt x="480" y="214"/>
                  </a:lnTo>
                  <a:lnTo>
                    <a:pt x="489" y="221"/>
                  </a:lnTo>
                  <a:lnTo>
                    <a:pt x="510" y="240"/>
                  </a:lnTo>
                  <a:lnTo>
                    <a:pt x="529" y="260"/>
                  </a:lnTo>
                  <a:lnTo>
                    <a:pt x="544" y="281"/>
                  </a:lnTo>
                  <a:lnTo>
                    <a:pt x="557" y="305"/>
                  </a:lnTo>
                  <a:lnTo>
                    <a:pt x="569" y="328"/>
                  </a:lnTo>
                  <a:lnTo>
                    <a:pt x="576" y="353"/>
                  </a:lnTo>
                  <a:lnTo>
                    <a:pt x="581" y="380"/>
                  </a:lnTo>
                  <a:lnTo>
                    <a:pt x="582" y="409"/>
                  </a:lnTo>
                  <a:lnTo>
                    <a:pt x="581" y="432"/>
                  </a:lnTo>
                  <a:lnTo>
                    <a:pt x="577" y="454"/>
                  </a:lnTo>
                  <a:lnTo>
                    <a:pt x="572" y="477"/>
                  </a:lnTo>
                  <a:lnTo>
                    <a:pt x="564" y="499"/>
                  </a:lnTo>
                  <a:lnTo>
                    <a:pt x="554" y="519"/>
                  </a:lnTo>
                  <a:lnTo>
                    <a:pt x="542" y="538"/>
                  </a:lnTo>
                  <a:lnTo>
                    <a:pt x="529" y="556"/>
                  </a:lnTo>
                  <a:lnTo>
                    <a:pt x="514" y="573"/>
                  </a:lnTo>
                  <a:lnTo>
                    <a:pt x="497" y="588"/>
                  </a:lnTo>
                  <a:lnTo>
                    <a:pt x="479" y="601"/>
                  </a:lnTo>
                  <a:lnTo>
                    <a:pt x="460" y="613"/>
                  </a:lnTo>
                  <a:lnTo>
                    <a:pt x="440" y="623"/>
                  </a:lnTo>
                  <a:lnTo>
                    <a:pt x="418" y="630"/>
                  </a:lnTo>
                  <a:lnTo>
                    <a:pt x="397" y="636"/>
                  </a:lnTo>
                  <a:lnTo>
                    <a:pt x="373" y="640"/>
                  </a:lnTo>
                  <a:lnTo>
                    <a:pt x="350" y="641"/>
                  </a:lnTo>
                  <a:lnTo>
                    <a:pt x="326" y="640"/>
                  </a:lnTo>
                  <a:lnTo>
                    <a:pt x="303" y="636"/>
                  </a:lnTo>
                  <a:lnTo>
                    <a:pt x="281" y="630"/>
                  </a:lnTo>
                  <a:lnTo>
                    <a:pt x="259" y="623"/>
                  </a:lnTo>
                  <a:lnTo>
                    <a:pt x="239" y="613"/>
                  </a:lnTo>
                  <a:lnTo>
                    <a:pt x="219" y="601"/>
                  </a:lnTo>
                  <a:lnTo>
                    <a:pt x="202" y="588"/>
                  </a:lnTo>
                  <a:lnTo>
                    <a:pt x="186" y="573"/>
                  </a:lnTo>
                  <a:lnTo>
                    <a:pt x="171" y="556"/>
                  </a:lnTo>
                  <a:lnTo>
                    <a:pt x="157" y="538"/>
                  </a:lnTo>
                  <a:lnTo>
                    <a:pt x="145" y="519"/>
                  </a:lnTo>
                  <a:lnTo>
                    <a:pt x="135" y="499"/>
                  </a:lnTo>
                  <a:lnTo>
                    <a:pt x="127" y="477"/>
                  </a:lnTo>
                  <a:lnTo>
                    <a:pt x="122" y="454"/>
                  </a:lnTo>
                  <a:lnTo>
                    <a:pt x="119" y="432"/>
                  </a:lnTo>
                  <a:lnTo>
                    <a:pt x="117" y="409"/>
                  </a:lnTo>
                  <a:lnTo>
                    <a:pt x="119" y="380"/>
                  </a:lnTo>
                  <a:lnTo>
                    <a:pt x="124" y="353"/>
                  </a:lnTo>
                  <a:lnTo>
                    <a:pt x="130" y="328"/>
                  </a:lnTo>
                  <a:lnTo>
                    <a:pt x="142" y="305"/>
                  </a:lnTo>
                  <a:lnTo>
                    <a:pt x="155" y="281"/>
                  </a:lnTo>
                  <a:lnTo>
                    <a:pt x="171" y="260"/>
                  </a:lnTo>
                  <a:lnTo>
                    <a:pt x="189" y="240"/>
                  </a:lnTo>
                  <a:lnTo>
                    <a:pt x="211" y="221"/>
                  </a:lnTo>
                  <a:lnTo>
                    <a:pt x="219" y="214"/>
                  </a:lnTo>
                  <a:lnTo>
                    <a:pt x="226" y="204"/>
                  </a:lnTo>
                  <a:lnTo>
                    <a:pt x="229" y="194"/>
                  </a:lnTo>
                  <a:lnTo>
                    <a:pt x="232" y="184"/>
                  </a:lnTo>
                  <a:lnTo>
                    <a:pt x="232" y="173"/>
                  </a:lnTo>
                  <a:lnTo>
                    <a:pt x="231" y="161"/>
                  </a:lnTo>
                  <a:lnTo>
                    <a:pt x="227" y="151"/>
                  </a:lnTo>
                  <a:lnTo>
                    <a:pt x="221" y="141"/>
                  </a:lnTo>
                  <a:lnTo>
                    <a:pt x="214" y="132"/>
                  </a:lnTo>
                  <a:lnTo>
                    <a:pt x="204" y="126"/>
                  </a:lnTo>
                  <a:lnTo>
                    <a:pt x="194" y="121"/>
                  </a:lnTo>
                  <a:lnTo>
                    <a:pt x="184" y="117"/>
                  </a:lnTo>
                  <a:lnTo>
                    <a:pt x="172" y="117"/>
                  </a:lnTo>
                  <a:lnTo>
                    <a:pt x="160" y="119"/>
                  </a:lnTo>
                  <a:lnTo>
                    <a:pt x="150" y="122"/>
                  </a:lnTo>
                  <a:lnTo>
                    <a:pt x="140" y="129"/>
                  </a:lnTo>
                  <a:lnTo>
                    <a:pt x="124" y="142"/>
                  </a:lnTo>
                  <a:lnTo>
                    <a:pt x="109" y="156"/>
                  </a:lnTo>
                  <a:lnTo>
                    <a:pt x="94" y="171"/>
                  </a:lnTo>
                  <a:lnTo>
                    <a:pt x="80" y="186"/>
                  </a:lnTo>
                  <a:lnTo>
                    <a:pt x="68" y="201"/>
                  </a:lnTo>
                  <a:lnTo>
                    <a:pt x="57" y="218"/>
                  </a:lnTo>
                  <a:lnTo>
                    <a:pt x="47" y="235"/>
                  </a:lnTo>
                  <a:lnTo>
                    <a:pt x="37" y="251"/>
                  </a:lnTo>
                  <a:lnTo>
                    <a:pt x="28" y="270"/>
                  </a:lnTo>
                  <a:lnTo>
                    <a:pt x="22" y="288"/>
                  </a:lnTo>
                  <a:lnTo>
                    <a:pt x="15" y="308"/>
                  </a:lnTo>
                  <a:lnTo>
                    <a:pt x="10" y="327"/>
                  </a:lnTo>
                  <a:lnTo>
                    <a:pt x="6" y="347"/>
                  </a:lnTo>
                  <a:lnTo>
                    <a:pt x="3" y="367"/>
                  </a:lnTo>
                  <a:lnTo>
                    <a:pt x="1" y="387"/>
                  </a:lnTo>
                  <a:lnTo>
                    <a:pt x="0" y="409"/>
                  </a:lnTo>
                  <a:lnTo>
                    <a:pt x="1" y="425"/>
                  </a:lnTo>
                  <a:lnTo>
                    <a:pt x="1" y="444"/>
                  </a:lnTo>
                  <a:lnTo>
                    <a:pt x="5" y="461"/>
                  </a:lnTo>
                  <a:lnTo>
                    <a:pt x="8" y="477"/>
                  </a:lnTo>
                  <a:lnTo>
                    <a:pt x="11" y="496"/>
                  </a:lnTo>
                  <a:lnTo>
                    <a:pt x="16" y="511"/>
                  </a:lnTo>
                  <a:lnTo>
                    <a:pt x="22" y="527"/>
                  </a:lnTo>
                  <a:lnTo>
                    <a:pt x="28" y="544"/>
                  </a:lnTo>
                  <a:lnTo>
                    <a:pt x="43" y="574"/>
                  </a:lnTo>
                  <a:lnTo>
                    <a:pt x="60" y="603"/>
                  </a:lnTo>
                  <a:lnTo>
                    <a:pt x="80" y="630"/>
                  </a:lnTo>
                  <a:lnTo>
                    <a:pt x="104" y="655"/>
                  </a:lnTo>
                  <a:lnTo>
                    <a:pt x="127" y="676"/>
                  </a:lnTo>
                  <a:lnTo>
                    <a:pt x="154" y="697"/>
                  </a:lnTo>
                  <a:lnTo>
                    <a:pt x="184" y="715"/>
                  </a:lnTo>
                  <a:lnTo>
                    <a:pt x="214" y="730"/>
                  </a:lnTo>
                  <a:lnTo>
                    <a:pt x="229" y="735"/>
                  </a:lnTo>
                  <a:lnTo>
                    <a:pt x="246" y="742"/>
                  </a:lnTo>
                  <a:lnTo>
                    <a:pt x="263" y="747"/>
                  </a:lnTo>
                  <a:lnTo>
                    <a:pt x="279" y="750"/>
                  </a:lnTo>
                  <a:lnTo>
                    <a:pt x="296" y="753"/>
                  </a:lnTo>
                  <a:lnTo>
                    <a:pt x="315" y="755"/>
                  </a:lnTo>
                  <a:lnTo>
                    <a:pt x="331" y="757"/>
                  </a:lnTo>
                  <a:lnTo>
                    <a:pt x="350" y="757"/>
                  </a:lnTo>
                  <a:lnTo>
                    <a:pt x="368" y="757"/>
                  </a:lnTo>
                  <a:lnTo>
                    <a:pt x="385" y="755"/>
                  </a:lnTo>
                  <a:lnTo>
                    <a:pt x="403" y="753"/>
                  </a:lnTo>
                  <a:lnTo>
                    <a:pt x="420" y="750"/>
                  </a:lnTo>
                  <a:lnTo>
                    <a:pt x="437" y="747"/>
                  </a:lnTo>
                  <a:lnTo>
                    <a:pt x="453" y="742"/>
                  </a:lnTo>
                  <a:lnTo>
                    <a:pt x="469" y="735"/>
                  </a:lnTo>
                  <a:lnTo>
                    <a:pt x="485" y="730"/>
                  </a:lnTo>
                  <a:lnTo>
                    <a:pt x="515" y="715"/>
                  </a:lnTo>
                  <a:lnTo>
                    <a:pt x="544" y="697"/>
                  </a:lnTo>
                  <a:lnTo>
                    <a:pt x="571" y="676"/>
                  </a:lnTo>
                  <a:lnTo>
                    <a:pt x="596" y="655"/>
                  </a:lnTo>
                  <a:lnTo>
                    <a:pt x="619" y="630"/>
                  </a:lnTo>
                  <a:lnTo>
                    <a:pt x="639" y="603"/>
                  </a:lnTo>
                  <a:lnTo>
                    <a:pt x="656" y="574"/>
                  </a:lnTo>
                  <a:lnTo>
                    <a:pt x="671" y="544"/>
                  </a:lnTo>
                  <a:lnTo>
                    <a:pt x="678" y="527"/>
                  </a:lnTo>
                  <a:lnTo>
                    <a:pt x="683" y="511"/>
                  </a:lnTo>
                  <a:lnTo>
                    <a:pt x="688" y="496"/>
                  </a:lnTo>
                  <a:lnTo>
                    <a:pt x="691" y="477"/>
                  </a:lnTo>
                  <a:lnTo>
                    <a:pt x="695" y="461"/>
                  </a:lnTo>
                  <a:lnTo>
                    <a:pt x="696" y="444"/>
                  </a:lnTo>
                  <a:lnTo>
                    <a:pt x="698" y="425"/>
                  </a:lnTo>
                  <a:lnTo>
                    <a:pt x="698" y="409"/>
                  </a:lnTo>
                  <a:close/>
                  <a:moveTo>
                    <a:pt x="408" y="59"/>
                  </a:moveTo>
                  <a:lnTo>
                    <a:pt x="407" y="47"/>
                  </a:lnTo>
                  <a:lnTo>
                    <a:pt x="403" y="37"/>
                  </a:lnTo>
                  <a:lnTo>
                    <a:pt x="398" y="27"/>
                  </a:lnTo>
                  <a:lnTo>
                    <a:pt x="390" y="17"/>
                  </a:lnTo>
                  <a:lnTo>
                    <a:pt x="381" y="10"/>
                  </a:lnTo>
                  <a:lnTo>
                    <a:pt x="371" y="5"/>
                  </a:lnTo>
                  <a:lnTo>
                    <a:pt x="361" y="2"/>
                  </a:lnTo>
                  <a:lnTo>
                    <a:pt x="350" y="0"/>
                  </a:lnTo>
                  <a:lnTo>
                    <a:pt x="338" y="2"/>
                  </a:lnTo>
                  <a:lnTo>
                    <a:pt x="326" y="5"/>
                  </a:lnTo>
                  <a:lnTo>
                    <a:pt x="318" y="10"/>
                  </a:lnTo>
                  <a:lnTo>
                    <a:pt x="308" y="17"/>
                  </a:lnTo>
                  <a:lnTo>
                    <a:pt x="301" y="27"/>
                  </a:lnTo>
                  <a:lnTo>
                    <a:pt x="296" y="37"/>
                  </a:lnTo>
                  <a:lnTo>
                    <a:pt x="293" y="47"/>
                  </a:lnTo>
                  <a:lnTo>
                    <a:pt x="291" y="59"/>
                  </a:lnTo>
                  <a:lnTo>
                    <a:pt x="291" y="350"/>
                  </a:lnTo>
                  <a:lnTo>
                    <a:pt x="293" y="362"/>
                  </a:lnTo>
                  <a:lnTo>
                    <a:pt x="296" y="372"/>
                  </a:lnTo>
                  <a:lnTo>
                    <a:pt x="301" y="382"/>
                  </a:lnTo>
                  <a:lnTo>
                    <a:pt x="308" y="390"/>
                  </a:lnTo>
                  <a:lnTo>
                    <a:pt x="318" y="399"/>
                  </a:lnTo>
                  <a:lnTo>
                    <a:pt x="326" y="404"/>
                  </a:lnTo>
                  <a:lnTo>
                    <a:pt x="338" y="407"/>
                  </a:lnTo>
                  <a:lnTo>
                    <a:pt x="350" y="409"/>
                  </a:lnTo>
                  <a:lnTo>
                    <a:pt x="361" y="407"/>
                  </a:lnTo>
                  <a:lnTo>
                    <a:pt x="371" y="404"/>
                  </a:lnTo>
                  <a:lnTo>
                    <a:pt x="381" y="399"/>
                  </a:lnTo>
                  <a:lnTo>
                    <a:pt x="390" y="390"/>
                  </a:lnTo>
                  <a:lnTo>
                    <a:pt x="398" y="382"/>
                  </a:lnTo>
                  <a:lnTo>
                    <a:pt x="403" y="372"/>
                  </a:lnTo>
                  <a:lnTo>
                    <a:pt x="407" y="362"/>
                  </a:lnTo>
                  <a:lnTo>
                    <a:pt x="408" y="350"/>
                  </a:lnTo>
                  <a:lnTo>
                    <a:pt x="408" y="59"/>
                  </a:lnTo>
                  <a:close/>
                </a:path>
              </a:pathLst>
            </a:custGeom>
            <a:solidFill>
              <a:srgbClr val="235F8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467860" y="2354580"/>
            <a:ext cx="2024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2"/>
                </a:solidFill>
              </a:rPr>
              <a:t>认识</a:t>
            </a:r>
            <a:r>
              <a:rPr lang="en-US" altLang="zh-CN" sz="3200">
                <a:solidFill>
                  <a:schemeClr val="tx2"/>
                </a:solidFill>
              </a:rPr>
              <a:t>node</a:t>
            </a:r>
            <a:endParaRPr lang="en-US" altLang="zh-CN" sz="3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 wrap="square" lIns="91440" tIns="45720" rIns="91440" bIns="45720" anchor="ctr"/>
          <a:p>
            <a:pPr algn="r"/>
            <a:fld id="{9A0DB2DC-4C9A-4742-B13C-FB6460FD3503}" type="slidenum">
              <a:rPr lang="zh-CN" altLang="en-US" sz="1200" dirty="0">
                <a:solidFill>
                  <a:srgbClr val="BDDCED"/>
                </a:solidFill>
              </a:rPr>
            </a:fld>
            <a:endParaRPr lang="zh-CN" altLang="en-US" sz="1200" dirty="0">
              <a:solidFill>
                <a:srgbClr val="BDDCED"/>
              </a:solidFill>
            </a:endParaRPr>
          </a:p>
        </p:txBody>
      </p:sp>
      <p:grpSp>
        <p:nvGrpSpPr>
          <p:cNvPr id="6146" name="Group 6"/>
          <p:cNvGrpSpPr/>
          <p:nvPr/>
        </p:nvGrpSpPr>
        <p:grpSpPr>
          <a:xfrm>
            <a:off x="0" y="4175125"/>
            <a:ext cx="912813" cy="968375"/>
            <a:chOff x="0" y="0"/>
            <a:chExt cx="912480" cy="967709"/>
          </a:xfrm>
        </p:grpSpPr>
        <p:sp>
          <p:nvSpPr>
            <p:cNvPr id="6147" name="Oval 8"/>
            <p:cNvSpPr/>
            <p:nvPr/>
          </p:nvSpPr>
          <p:spPr>
            <a:xfrm>
              <a:off x="0" y="0"/>
              <a:ext cx="152400" cy="373318"/>
            </a:xfrm>
            <a:custGeom>
              <a:avLst/>
              <a:gdLst/>
              <a:ahLst/>
              <a:cxnLst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Oval 6"/>
            <p:cNvSpPr/>
            <p:nvPr/>
          </p:nvSpPr>
          <p:spPr>
            <a:xfrm>
              <a:off x="0" y="453359"/>
              <a:ext cx="912480" cy="514350"/>
            </a:xfrm>
            <a:custGeom>
              <a:avLst/>
              <a:gdLst/>
              <a:ahLst/>
              <a:cxnLst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rgbClr val="3F3151">
                <a:alpha val="41176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9" name="Oval 7"/>
            <p:cNvSpPr/>
            <p:nvPr/>
          </p:nvSpPr>
          <p:spPr>
            <a:xfrm>
              <a:off x="0" y="186659"/>
              <a:ext cx="381000" cy="571500"/>
            </a:xfrm>
            <a:custGeom>
              <a:avLst/>
              <a:gdLst/>
              <a:ahLst/>
              <a:cxnLst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97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0" name="Group 10"/>
          <p:cNvGrpSpPr/>
          <p:nvPr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6151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rgbClr val="9FCEE6">
                <a:alpha val="72156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2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5097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3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ACC6">
                <a:alpha val="69019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4" name="Oval 21"/>
          <p:cNvSpPr/>
          <p:nvPr/>
        </p:nvSpPr>
        <p:spPr>
          <a:xfrm>
            <a:off x="7029450" y="0"/>
            <a:ext cx="2114550" cy="1114425"/>
          </a:xfrm>
          <a:custGeom>
            <a:avLst/>
            <a:gdLst/>
            <a:ahLst/>
            <a:cxnLst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73" name="Straight Connector 50"/>
          <p:cNvSpPr/>
          <p:nvPr/>
        </p:nvSpPr>
        <p:spPr>
          <a:xfrm>
            <a:off x="1730375" y="650875"/>
            <a:ext cx="3124200" cy="1588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6181" name="TextBox 16"/>
          <p:cNvSpPr/>
          <p:nvPr/>
        </p:nvSpPr>
        <p:spPr>
          <a:xfrm>
            <a:off x="1641475" y="85725"/>
            <a:ext cx="44196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认识</a:t>
            </a:r>
            <a:r>
              <a:rPr lang="en-US" altLang="zh-CN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node</a:t>
            </a:r>
            <a:endParaRPr lang="en-US" altLang="zh-CN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60" y="0"/>
            <a:ext cx="4942840" cy="29660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3570" y="205740"/>
            <a:ext cx="720153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Node.js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诞生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2008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91135">
              <a:buClr>
                <a:srgbClr val="35B558"/>
              </a:buClr>
              <a:buSzPct val="105000"/>
              <a:buFont typeface="Arial" panose="020B0604020202020204" pitchFamily="34" charset="0"/>
            </a:pPr>
            <a:endParaRPr lang="zh-CN" altLang="en-US" sz="2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Ryan Dahl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的目标：创建一个易扩展、适用于现代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应用通信的服务器平台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 wrap="square" lIns="91440" tIns="45720" rIns="91440" bIns="45720" anchor="ctr"/>
          <a:p>
            <a:pPr algn="r"/>
            <a:fld id="{9A0DB2DC-4C9A-4742-B13C-FB6460FD3503}" type="slidenum">
              <a:rPr lang="zh-CN" altLang="en-US" sz="1200" dirty="0">
                <a:solidFill>
                  <a:srgbClr val="BDDCED"/>
                </a:solidFill>
              </a:rPr>
            </a:fld>
            <a:endParaRPr lang="zh-CN" altLang="en-US" sz="1200" dirty="0">
              <a:solidFill>
                <a:srgbClr val="BDDCED"/>
              </a:solidFill>
            </a:endParaRPr>
          </a:p>
        </p:txBody>
      </p:sp>
      <p:grpSp>
        <p:nvGrpSpPr>
          <p:cNvPr id="6146" name="Group 6"/>
          <p:cNvGrpSpPr/>
          <p:nvPr/>
        </p:nvGrpSpPr>
        <p:grpSpPr>
          <a:xfrm>
            <a:off x="0" y="4175125"/>
            <a:ext cx="912813" cy="968375"/>
            <a:chOff x="0" y="0"/>
            <a:chExt cx="912480" cy="967709"/>
          </a:xfrm>
        </p:grpSpPr>
        <p:sp>
          <p:nvSpPr>
            <p:cNvPr id="6147" name="Oval 8"/>
            <p:cNvSpPr/>
            <p:nvPr/>
          </p:nvSpPr>
          <p:spPr>
            <a:xfrm>
              <a:off x="0" y="0"/>
              <a:ext cx="152400" cy="373318"/>
            </a:xfrm>
            <a:custGeom>
              <a:avLst/>
              <a:gdLst/>
              <a:ahLst/>
              <a:cxnLst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Oval 6"/>
            <p:cNvSpPr/>
            <p:nvPr/>
          </p:nvSpPr>
          <p:spPr>
            <a:xfrm>
              <a:off x="0" y="453359"/>
              <a:ext cx="912480" cy="514350"/>
            </a:xfrm>
            <a:custGeom>
              <a:avLst/>
              <a:gdLst/>
              <a:ahLst/>
              <a:cxnLst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rgbClr val="3F3151">
                <a:alpha val="41176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9" name="Oval 7"/>
            <p:cNvSpPr/>
            <p:nvPr/>
          </p:nvSpPr>
          <p:spPr>
            <a:xfrm>
              <a:off x="0" y="186659"/>
              <a:ext cx="381000" cy="571500"/>
            </a:xfrm>
            <a:custGeom>
              <a:avLst/>
              <a:gdLst/>
              <a:ahLst/>
              <a:cxnLst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97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0" name="Group 10"/>
          <p:cNvGrpSpPr/>
          <p:nvPr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6151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rgbClr val="9FCEE6">
                <a:alpha val="72156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2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5097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3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ACC6">
                <a:alpha val="69019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4" name="Oval 21"/>
          <p:cNvSpPr/>
          <p:nvPr/>
        </p:nvSpPr>
        <p:spPr>
          <a:xfrm>
            <a:off x="7029450" y="0"/>
            <a:ext cx="2114550" cy="1114425"/>
          </a:xfrm>
          <a:custGeom>
            <a:avLst/>
            <a:gdLst/>
            <a:ahLst/>
            <a:cxnLst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4931" t="4521" r="17717" b="136"/>
          <a:stretch>
            <a:fillRect/>
          </a:stretch>
        </p:blipFill>
        <p:spPr>
          <a:xfrm>
            <a:off x="4429125" y="3175"/>
            <a:ext cx="4714875" cy="51377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0" y="508635"/>
            <a:ext cx="51428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主要应用领域</a:t>
            </a:r>
            <a:endParaRPr lang="zh-CN" altLang="en-US" sz="28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RESTFul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API</a:t>
            </a:r>
            <a:endParaRPr lang="en-US" altLang="zh-CN" sz="2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91135">
              <a:buClr>
                <a:srgbClr val="35B558"/>
              </a:buClr>
              <a:buSzPct val="105000"/>
              <a:buFont typeface="Arial" panose="020B0604020202020204" pitchFamily="34" charset="0"/>
            </a:pPr>
            <a:endParaRPr lang="en-US" altLang="zh-CN" sz="2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实时通信：如消息推送等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sz="2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高并发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sz="2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I/O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阻塞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97" name="Straight Connector 50"/>
          <p:cNvSpPr/>
          <p:nvPr/>
        </p:nvSpPr>
        <p:spPr>
          <a:xfrm>
            <a:off x="1304925" y="1028065"/>
            <a:ext cx="3124200" cy="1588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 wrap="square" lIns="91440" tIns="45720" rIns="91440" bIns="45720" anchor="ctr"/>
          <a:p>
            <a:pPr algn="r"/>
            <a:fld id="{9A0DB2DC-4C9A-4742-B13C-FB6460FD3503}" type="slidenum">
              <a:rPr lang="zh-CN" altLang="en-US" sz="1200" dirty="0">
                <a:solidFill>
                  <a:srgbClr val="BDDCED"/>
                </a:solidFill>
              </a:rPr>
            </a:fld>
            <a:endParaRPr lang="zh-CN" altLang="en-US" sz="1200" dirty="0">
              <a:solidFill>
                <a:srgbClr val="BDDCED"/>
              </a:solidFill>
            </a:endParaRPr>
          </a:p>
        </p:txBody>
      </p:sp>
      <p:grpSp>
        <p:nvGrpSpPr>
          <p:cNvPr id="6146" name="Group 6"/>
          <p:cNvGrpSpPr/>
          <p:nvPr/>
        </p:nvGrpSpPr>
        <p:grpSpPr>
          <a:xfrm>
            <a:off x="0" y="4175125"/>
            <a:ext cx="912813" cy="968375"/>
            <a:chOff x="0" y="0"/>
            <a:chExt cx="912480" cy="967709"/>
          </a:xfrm>
        </p:grpSpPr>
        <p:sp>
          <p:nvSpPr>
            <p:cNvPr id="6147" name="Oval 8"/>
            <p:cNvSpPr/>
            <p:nvPr/>
          </p:nvSpPr>
          <p:spPr>
            <a:xfrm>
              <a:off x="0" y="0"/>
              <a:ext cx="152400" cy="373318"/>
            </a:xfrm>
            <a:custGeom>
              <a:avLst/>
              <a:gdLst/>
              <a:ahLst/>
              <a:cxnLst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Oval 6"/>
            <p:cNvSpPr/>
            <p:nvPr/>
          </p:nvSpPr>
          <p:spPr>
            <a:xfrm>
              <a:off x="0" y="453359"/>
              <a:ext cx="912480" cy="514350"/>
            </a:xfrm>
            <a:custGeom>
              <a:avLst/>
              <a:gdLst/>
              <a:ahLst/>
              <a:cxnLst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rgbClr val="3F3151">
                <a:alpha val="41176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9" name="Oval 7"/>
            <p:cNvSpPr/>
            <p:nvPr/>
          </p:nvSpPr>
          <p:spPr>
            <a:xfrm>
              <a:off x="0" y="186659"/>
              <a:ext cx="381000" cy="571500"/>
            </a:xfrm>
            <a:custGeom>
              <a:avLst/>
              <a:gdLst/>
              <a:ahLst/>
              <a:cxnLst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97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0" name="Group 10"/>
          <p:cNvGrpSpPr/>
          <p:nvPr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6151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rgbClr val="9FCEE6">
                <a:alpha val="72156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2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5097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3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ACC6">
                <a:alpha val="69019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4" name="Oval 21"/>
          <p:cNvSpPr/>
          <p:nvPr/>
        </p:nvSpPr>
        <p:spPr>
          <a:xfrm>
            <a:off x="7029450" y="0"/>
            <a:ext cx="2114550" cy="1114425"/>
          </a:xfrm>
          <a:custGeom>
            <a:avLst/>
            <a:gdLst/>
            <a:ahLst/>
            <a:cxnLst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73" name="Straight Connector 50"/>
          <p:cNvSpPr/>
          <p:nvPr/>
        </p:nvSpPr>
        <p:spPr>
          <a:xfrm flipV="1">
            <a:off x="1730375" y="629920"/>
            <a:ext cx="3935095" cy="20955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6181" name="TextBox 16"/>
          <p:cNvSpPr/>
          <p:nvPr/>
        </p:nvSpPr>
        <p:spPr>
          <a:xfrm>
            <a:off x="1730375" y="-15240"/>
            <a:ext cx="44196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国内外的应用情况</a:t>
            </a:r>
            <a:endParaRPr lang="zh-CN" altLang="en-US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7925" y="349250"/>
            <a:ext cx="7303770" cy="4307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LinkedIn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RoR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 Node.js, base on </a:t>
            </a:r>
            <a:r>
              <a:rPr lang="en-US" altLang="zh-CN" sz="18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Joyent</a:t>
            </a:r>
            <a:endParaRPr lang="en-US" altLang="zh-CN" sz="1800" dirty="0" err="1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91135">
              <a:buClr>
                <a:srgbClr val="35B558"/>
              </a:buClr>
              <a:buSzPct val="105000"/>
              <a:buFont typeface="Arial" panose="020B0604020202020204" pitchFamily="34" charset="0"/>
            </a:pP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Paypal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From Java to 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Node.js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91135">
              <a:buClr>
                <a:srgbClr val="35B558"/>
              </a:buClr>
              <a:buSzPct val="105000"/>
              <a:buFont typeface="Arial" panose="020B0604020202020204" pitchFamily="34" charset="0"/>
            </a:pP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Twitter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的队列：收集需要保存的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Tweets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，传给负责写入的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</a:t>
            </a:r>
            <a:endParaRPr lang="zh-CN" altLang="en-US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知乎的推送</a:t>
            </a:r>
            <a:endParaRPr lang="zh-CN" altLang="en-US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易</a:t>
            </a:r>
            <a:endParaRPr lang="zh-CN" altLang="en-US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阿里</a:t>
            </a:r>
            <a:endParaRPr lang="zh-CN" altLang="en-US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91135">
              <a:buClr>
                <a:srgbClr val="35B558"/>
              </a:buClr>
              <a:buSzPct val="105000"/>
              <a:buFont typeface="Arial" panose="020B0604020202020204" pitchFamily="34" charset="0"/>
            </a:pPr>
            <a:endParaRPr lang="zh-CN" altLang="en-US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 wrap="square" lIns="91440" tIns="45720" rIns="91440" bIns="45720" anchor="ctr"/>
          <a:p>
            <a:pPr algn="r"/>
            <a:fld id="{9A0DB2DC-4C9A-4742-B13C-FB6460FD3503}" type="slidenum">
              <a:rPr lang="zh-CN" altLang="en-US" sz="1200" dirty="0">
                <a:solidFill>
                  <a:srgbClr val="BDDCED"/>
                </a:solidFill>
              </a:rPr>
            </a:fld>
            <a:endParaRPr lang="zh-CN" altLang="en-US" sz="1200" dirty="0">
              <a:solidFill>
                <a:srgbClr val="BDDCED"/>
              </a:solidFill>
            </a:endParaRPr>
          </a:p>
        </p:txBody>
      </p:sp>
      <p:grpSp>
        <p:nvGrpSpPr>
          <p:cNvPr id="6146" name="Group 6"/>
          <p:cNvGrpSpPr/>
          <p:nvPr/>
        </p:nvGrpSpPr>
        <p:grpSpPr>
          <a:xfrm>
            <a:off x="0" y="4175125"/>
            <a:ext cx="912813" cy="968375"/>
            <a:chOff x="0" y="0"/>
            <a:chExt cx="912480" cy="967709"/>
          </a:xfrm>
        </p:grpSpPr>
        <p:sp>
          <p:nvSpPr>
            <p:cNvPr id="6147" name="Oval 8"/>
            <p:cNvSpPr/>
            <p:nvPr/>
          </p:nvSpPr>
          <p:spPr>
            <a:xfrm>
              <a:off x="0" y="0"/>
              <a:ext cx="152400" cy="373318"/>
            </a:xfrm>
            <a:custGeom>
              <a:avLst/>
              <a:gdLst/>
              <a:ahLst/>
              <a:cxnLst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Oval 6"/>
            <p:cNvSpPr/>
            <p:nvPr/>
          </p:nvSpPr>
          <p:spPr>
            <a:xfrm>
              <a:off x="0" y="453359"/>
              <a:ext cx="912480" cy="514350"/>
            </a:xfrm>
            <a:custGeom>
              <a:avLst/>
              <a:gdLst/>
              <a:ahLst/>
              <a:cxnLst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rgbClr val="3F3151">
                <a:alpha val="41176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9" name="Oval 7"/>
            <p:cNvSpPr/>
            <p:nvPr/>
          </p:nvSpPr>
          <p:spPr>
            <a:xfrm>
              <a:off x="0" y="186659"/>
              <a:ext cx="381000" cy="571500"/>
            </a:xfrm>
            <a:custGeom>
              <a:avLst/>
              <a:gdLst/>
              <a:ahLst/>
              <a:cxnLst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97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0" name="Group 10"/>
          <p:cNvGrpSpPr/>
          <p:nvPr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6151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rgbClr val="9FCEE6">
                <a:alpha val="72156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2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5097"/>
              </a:srgbClr>
            </a:solidFill>
            <a:ln w="3175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3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ACC6">
                <a:alpha val="69019"/>
              </a:srgbClr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4" name="Oval 21"/>
          <p:cNvSpPr/>
          <p:nvPr/>
        </p:nvSpPr>
        <p:spPr>
          <a:xfrm>
            <a:off x="7029450" y="0"/>
            <a:ext cx="2114550" cy="1114425"/>
          </a:xfrm>
          <a:custGeom>
            <a:avLst/>
            <a:gdLst/>
            <a:ahLst/>
            <a:cxnLst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73" name="Straight Connector 50"/>
          <p:cNvSpPr/>
          <p:nvPr/>
        </p:nvSpPr>
        <p:spPr>
          <a:xfrm flipV="1">
            <a:off x="1730375" y="629920"/>
            <a:ext cx="3935095" cy="20955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6181" name="TextBox 16"/>
          <p:cNvSpPr/>
          <p:nvPr/>
        </p:nvSpPr>
        <p:spPr>
          <a:xfrm>
            <a:off x="1798955" y="67310"/>
            <a:ext cx="44196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社区与生态圈</a:t>
            </a:r>
            <a:endParaRPr lang="zh-CN" altLang="en-US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4630" y="318135"/>
            <a:ext cx="5544820" cy="3999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4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社区</a:t>
            </a:r>
            <a:endParaRPr lang="zh-CN" altLang="en-US" sz="3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生于社区</a:t>
            </a:r>
            <a:endParaRPr lang="zh-CN" altLang="en-US" sz="3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社区推进</a:t>
            </a:r>
            <a:endParaRPr lang="zh-CN" altLang="en-US" sz="3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endParaRPr lang="en-US" altLang="zh-CN" sz="3200" dirty="0" err="1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国内</a:t>
            </a:r>
            <a:endParaRPr lang="zh-CN" altLang="en-US" sz="3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sz="3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91135">
              <a:buClr>
                <a:srgbClr val="35B558"/>
              </a:buClr>
              <a:buSzPct val="105000"/>
              <a:buFont typeface="Arial" panose="020B0604020202020204" pitchFamily="34" charset="0"/>
            </a:pPr>
            <a:endParaRPr lang="zh-CN" altLang="en-US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9FCEE6"/>
      </a:dk1>
      <a:lt1>
        <a:srgbClr val="FFFFFF"/>
      </a:lt1>
      <a:dk2>
        <a:srgbClr val="000000"/>
      </a:dk2>
      <a:lt2>
        <a:srgbClr val="FFFFFF"/>
      </a:lt2>
      <a:accent1>
        <a:srgbClr val="4F81BD"/>
      </a:accent1>
      <a:accent2>
        <a:srgbClr val="C0504D"/>
      </a:accent2>
      <a:accent3>
        <a:srgbClr val="FFFFFF"/>
      </a:accent3>
      <a:accent4>
        <a:srgbClr val="87B0C4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ustom Design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9FCEE6"/>
      </a:dk1>
      <a:lt1>
        <a:srgbClr val="FFFFFF"/>
      </a:lt1>
      <a:dk2>
        <a:srgbClr val="000000"/>
      </a:dk2>
      <a:lt2>
        <a:srgbClr val="FFFFFF"/>
      </a:lt2>
      <a:accent1>
        <a:srgbClr val="4F81BD"/>
      </a:accent1>
      <a:accent2>
        <a:srgbClr val="C0504D"/>
      </a:accent2>
      <a:accent3>
        <a:srgbClr val="FFFFFF"/>
      </a:accent3>
      <a:accent4>
        <a:srgbClr val="87B0C4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WPS 演示</Application>
  <PresentationFormat>全屏显示(16:9)</PresentationFormat>
  <Paragraphs>130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Noto Sans CJK SC Light</vt:lpstr>
      <vt:lpstr>Noto Sans CJK SC Regular</vt:lpstr>
      <vt:lpstr>Calibri</vt:lpstr>
      <vt:lpstr>Abraham Lincoln</vt:lpstr>
      <vt:lpstr>Open Sans Semibold</vt:lpstr>
      <vt:lpstr>FontAwesome</vt:lpstr>
      <vt:lpstr>Helvetica Light</vt:lpstr>
      <vt:lpstr>Segoe Print</vt:lpstr>
      <vt:lpstr>Arial Unicode MS</vt:lpstr>
      <vt:lpstr>Open Sans</vt:lpstr>
      <vt:lpstr>Office Theme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Zhang</dc:creator>
  <cp:lastModifiedBy>lenovocb</cp:lastModifiedBy>
  <cp:revision>304</cp:revision>
  <dcterms:created xsi:type="dcterms:W3CDTF">2006-08-16T00:00:00Z</dcterms:created>
  <dcterms:modified xsi:type="dcterms:W3CDTF">2017-11-30T10:02:10Z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