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22"/>
  </p:sldMasterIdLst>
  <p:notesMasterIdLst>
    <p:notesMasterId r:id="rId31"/>
  </p:notesMasterIdLst>
  <p:handoutMasterIdLst>
    <p:handoutMasterId r:id="rId32"/>
  </p:handoutMasterIdLst>
  <p:sldIdLst>
    <p:sldId id="271" r:id="rId23"/>
    <p:sldId id="270" r:id="rId24"/>
    <p:sldId id="273" r:id="rId25"/>
    <p:sldId id="276" r:id="rId26"/>
    <p:sldId id="275" r:id="rId27"/>
    <p:sldId id="272" r:id="rId28"/>
    <p:sldId id="274" r:id="rId29"/>
    <p:sldId id="261" r:id="rId30"/>
  </p:sldIdLst>
  <p:sldSz cx="12192000" cy="6858000"/>
  <p:notesSz cx="6858000" cy="9144000"/>
  <p:embeddedFontLst>
    <p:embeddedFont>
      <p:font typeface="Ericsson Hilda" pitchFamily="2" charset="0"/>
      <p:regular r:id="rId33"/>
      <p:bold r:id="rId34"/>
      <p:italic r:id="rId35"/>
      <p:boldItalic r:id="rId36"/>
    </p:embeddedFont>
    <p:embeddedFont>
      <p:font typeface="Ericsson Hilda ExtraBold" pitchFamily="2" charset="0"/>
      <p:bold r:id="rId37"/>
    </p:embeddedFont>
    <p:embeddedFont>
      <p:font typeface="Ericsson Hilda ExtraLight" pitchFamily="2" charset="0"/>
      <p:regular r:id="rId38"/>
    </p:embeddedFont>
    <p:embeddedFont>
      <p:font typeface="Ericsson Hilda Light" pitchFamily="2" charset="0"/>
      <p:regular r:id="rId39"/>
      <p:italic r:id="rId40"/>
    </p:embeddedFont>
    <p:embeddedFont>
      <p:font typeface="Ericsson Technical Icons" pitchFamily="2" charset="0"/>
      <p:regular r:id="rId41"/>
      <p:bold r:id="rId42"/>
      <p:italic r:id="rId43"/>
      <p:boldItalic r:id="rId44"/>
    </p:embeddedFont>
  </p:embeddedFontLst>
  <p:defaultTextStyle>
    <a:defPPr>
      <a:defRPr lang="en-US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B6DB9-F97A-D544-94DE-881F7BDA3FE3}" v="43" dt="2025-05-20T13:18:52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0" autoAdjust="0"/>
    <p:restoredTop sz="94132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248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4.xml"/><Relationship Id="rId39" Type="http://schemas.openxmlformats.org/officeDocument/2006/relationships/font" Target="fonts/font7.fntdata"/><Relationship Id="rId21" Type="http://schemas.openxmlformats.org/officeDocument/2006/relationships/customXml" Target="../customXml/item21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7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font" Target="fonts/font4.fntdata"/><Relationship Id="rId49" Type="http://schemas.microsoft.com/office/2016/11/relationships/changesInfo" Target="changesInfos/changesInfo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1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customXml" Target="../customXml/item20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Westerlund" userId="d1f911fd-f2d9-4af0-9810-372c2434ea9e" providerId="ADAL" clId="{B2AB6DB9-F97A-D544-94DE-881F7BDA3FE3}"/>
    <pc:docChg chg="custSel addSld modSld sldOrd">
      <pc:chgData name="Magnus Westerlund" userId="d1f911fd-f2d9-4af0-9810-372c2434ea9e" providerId="ADAL" clId="{B2AB6DB9-F97A-D544-94DE-881F7BDA3FE3}" dt="2025-05-20T14:19:13.026" v="4089" actId="12"/>
      <pc:docMkLst>
        <pc:docMk/>
      </pc:docMkLst>
      <pc:sldChg chg="addSp delSp modSp mod modClrScheme chgLayout">
        <pc:chgData name="Magnus Westerlund" userId="d1f911fd-f2d9-4af0-9810-372c2434ea9e" providerId="ADAL" clId="{B2AB6DB9-F97A-D544-94DE-881F7BDA3FE3}" dt="2025-05-20T12:05:27.515" v="1642" actId="6549"/>
        <pc:sldMkLst>
          <pc:docMk/>
          <pc:sldMk cId="3709959988" sldId="270"/>
        </pc:sldMkLst>
        <pc:spChg chg="add mod ord">
          <ac:chgData name="Magnus Westerlund" userId="d1f911fd-f2d9-4af0-9810-372c2434ea9e" providerId="ADAL" clId="{B2AB6DB9-F97A-D544-94DE-881F7BDA3FE3}" dt="2025-05-20T09:34:45.957" v="1048" actId="20577"/>
          <ac:spMkLst>
            <pc:docMk/>
            <pc:sldMk cId="3709959988" sldId="270"/>
            <ac:spMk id="2" creationId="{62014E32-EE96-A85F-38EB-863702117CB3}"/>
          </ac:spMkLst>
        </pc:spChg>
        <pc:spChg chg="add del mod ord">
          <ac:chgData name="Magnus Westerlund" userId="d1f911fd-f2d9-4af0-9810-372c2434ea9e" providerId="ADAL" clId="{B2AB6DB9-F97A-D544-94DE-881F7BDA3FE3}" dt="2025-05-20T09:11:17.407" v="63" actId="478"/>
          <ac:spMkLst>
            <pc:docMk/>
            <pc:sldMk cId="3709959988" sldId="270"/>
            <ac:spMk id="3" creationId="{6769AE9C-DF59-9B86-3C29-F6F4C2D4F551}"/>
          </ac:spMkLst>
        </pc:spChg>
        <pc:spChg chg="add mod">
          <ac:chgData name="Magnus Westerlund" userId="d1f911fd-f2d9-4af0-9810-372c2434ea9e" providerId="ADAL" clId="{B2AB6DB9-F97A-D544-94DE-881F7BDA3FE3}" dt="2025-05-20T09:12:07.628" v="110" actId="14100"/>
          <ac:spMkLst>
            <pc:docMk/>
            <pc:sldMk cId="3709959988" sldId="270"/>
            <ac:spMk id="7" creationId="{7D824813-E7CD-88EC-5A14-54239F7AD5EA}"/>
          </ac:spMkLst>
        </pc:spChg>
        <pc:spChg chg="add mod">
          <ac:chgData name="Magnus Westerlund" userId="d1f911fd-f2d9-4af0-9810-372c2434ea9e" providerId="ADAL" clId="{B2AB6DB9-F97A-D544-94DE-881F7BDA3FE3}" dt="2025-05-20T09:22:03.695" v="400" actId="20577"/>
          <ac:spMkLst>
            <pc:docMk/>
            <pc:sldMk cId="3709959988" sldId="270"/>
            <ac:spMk id="8" creationId="{DCDFCA52-A5BD-57B5-0B4C-D309070F7865}"/>
          </ac:spMkLst>
        </pc:spChg>
        <pc:spChg chg="mod ord">
          <ac:chgData name="Magnus Westerlund" userId="d1f911fd-f2d9-4af0-9810-372c2434ea9e" providerId="ADAL" clId="{B2AB6DB9-F97A-D544-94DE-881F7BDA3FE3}" dt="2025-05-20T09:19:24.898" v="308" actId="20577"/>
          <ac:spMkLst>
            <pc:docMk/>
            <pc:sldMk cId="3709959988" sldId="270"/>
            <ac:spMk id="10" creationId="{D530E3B7-5A67-48F4-82BF-02882396232E}"/>
          </ac:spMkLst>
        </pc:spChg>
        <pc:spChg chg="del mod ord">
          <ac:chgData name="Magnus Westerlund" userId="d1f911fd-f2d9-4af0-9810-372c2434ea9e" providerId="ADAL" clId="{B2AB6DB9-F97A-D544-94DE-881F7BDA3FE3}" dt="2025-05-20T09:10:18.591" v="37" actId="700"/>
          <ac:spMkLst>
            <pc:docMk/>
            <pc:sldMk cId="3709959988" sldId="270"/>
            <ac:spMk id="11" creationId="{2E8E8F9E-D1C4-4C6A-B250-14307A886012}"/>
          </ac:spMkLst>
        </pc:spChg>
        <pc:spChg chg="add mod">
          <ac:chgData name="Magnus Westerlund" userId="d1f911fd-f2d9-4af0-9810-372c2434ea9e" providerId="ADAL" clId="{B2AB6DB9-F97A-D544-94DE-881F7BDA3FE3}" dt="2025-05-20T09:12:52.432" v="144" actId="20577"/>
          <ac:spMkLst>
            <pc:docMk/>
            <pc:sldMk cId="3709959988" sldId="270"/>
            <ac:spMk id="13" creationId="{80132869-0CF8-3ADC-0600-4C3EBA1BC8CB}"/>
          </ac:spMkLst>
        </pc:spChg>
        <pc:spChg chg="add mod">
          <ac:chgData name="Magnus Westerlund" userId="d1f911fd-f2d9-4af0-9810-372c2434ea9e" providerId="ADAL" clId="{B2AB6DB9-F97A-D544-94DE-881F7BDA3FE3}" dt="2025-05-20T12:05:02.482" v="1607" actId="20577"/>
          <ac:spMkLst>
            <pc:docMk/>
            <pc:sldMk cId="3709959988" sldId="270"/>
            <ac:spMk id="18" creationId="{EBDDC9EC-2766-277A-4838-2E009BDEC4EF}"/>
          </ac:spMkLst>
        </pc:spChg>
        <pc:spChg chg="add mod">
          <ac:chgData name="Magnus Westerlund" userId="d1f911fd-f2d9-4af0-9810-372c2434ea9e" providerId="ADAL" clId="{B2AB6DB9-F97A-D544-94DE-881F7BDA3FE3}" dt="2025-05-20T12:05:27.515" v="1642" actId="6549"/>
          <ac:spMkLst>
            <pc:docMk/>
            <pc:sldMk cId="3709959988" sldId="270"/>
            <ac:spMk id="21" creationId="{FAEBE545-7511-4F2C-5ED0-02388FDAA13D}"/>
          </ac:spMkLst>
        </pc:spChg>
        <pc:spChg chg="add mod">
          <ac:chgData name="Magnus Westerlund" userId="d1f911fd-f2d9-4af0-9810-372c2434ea9e" providerId="ADAL" clId="{B2AB6DB9-F97A-D544-94DE-881F7BDA3FE3}" dt="2025-05-20T09:17:08.356" v="274" actId="1076"/>
          <ac:spMkLst>
            <pc:docMk/>
            <pc:sldMk cId="3709959988" sldId="270"/>
            <ac:spMk id="22" creationId="{CA020C3B-3413-2F19-30D6-11BE7E19AAAE}"/>
          </ac:spMkLst>
        </pc:spChg>
        <pc:spChg chg="add mod">
          <ac:chgData name="Magnus Westerlund" userId="d1f911fd-f2d9-4af0-9810-372c2434ea9e" providerId="ADAL" clId="{B2AB6DB9-F97A-D544-94DE-881F7BDA3FE3}" dt="2025-05-20T09:17:24.116" v="279" actId="1076"/>
          <ac:spMkLst>
            <pc:docMk/>
            <pc:sldMk cId="3709959988" sldId="270"/>
            <ac:spMk id="23" creationId="{345DD70E-EF3C-48FF-BDB6-B71F62BA21D6}"/>
          </ac:spMkLst>
        </pc:spChg>
        <pc:spChg chg="add mod">
          <ac:chgData name="Magnus Westerlund" userId="d1f911fd-f2d9-4af0-9810-372c2434ea9e" providerId="ADAL" clId="{B2AB6DB9-F97A-D544-94DE-881F7BDA3FE3}" dt="2025-05-20T09:18:45.378" v="303" actId="1076"/>
          <ac:spMkLst>
            <pc:docMk/>
            <pc:sldMk cId="3709959988" sldId="270"/>
            <ac:spMk id="26" creationId="{FAFE3ABD-AE9F-1052-5771-8759ADC34BF6}"/>
          </ac:spMkLst>
        </pc:spChg>
        <pc:spChg chg="add mod">
          <ac:chgData name="Magnus Westerlund" userId="d1f911fd-f2d9-4af0-9810-372c2434ea9e" providerId="ADAL" clId="{B2AB6DB9-F97A-D544-94DE-881F7BDA3FE3}" dt="2025-05-20T09:18:38.435" v="302" actId="1076"/>
          <ac:spMkLst>
            <pc:docMk/>
            <pc:sldMk cId="3709959988" sldId="270"/>
            <ac:spMk id="37" creationId="{0DD7AC53-9F3E-6F50-E26C-D14E9A926F30}"/>
          </ac:spMkLst>
        </pc:spChg>
        <pc:spChg chg="add mod">
          <ac:chgData name="Magnus Westerlund" userId="d1f911fd-f2d9-4af0-9810-372c2434ea9e" providerId="ADAL" clId="{B2AB6DB9-F97A-D544-94DE-881F7BDA3FE3}" dt="2025-05-20T09:19:10.216" v="306" actId="14100"/>
          <ac:spMkLst>
            <pc:docMk/>
            <pc:sldMk cId="3709959988" sldId="270"/>
            <ac:spMk id="38" creationId="{A1F9E876-ACE1-5278-391A-42C69FD2E11D}"/>
          </ac:spMkLst>
        </pc:spChg>
        <pc:cxnChg chg="add mod">
          <ac:chgData name="Magnus Westerlund" userId="d1f911fd-f2d9-4af0-9810-372c2434ea9e" providerId="ADAL" clId="{B2AB6DB9-F97A-D544-94DE-881F7BDA3FE3}" dt="2025-05-20T09:11:38.012" v="72" actId="692"/>
          <ac:cxnSpMkLst>
            <pc:docMk/>
            <pc:sldMk cId="3709959988" sldId="270"/>
            <ac:cxnSpMk id="5" creationId="{84CB3410-CE5C-E10E-74A2-CCA3F595B878}"/>
          </ac:cxnSpMkLst>
        </pc:cxnChg>
        <pc:cxnChg chg="add mod">
          <ac:chgData name="Magnus Westerlund" userId="d1f911fd-f2d9-4af0-9810-372c2434ea9e" providerId="ADAL" clId="{B2AB6DB9-F97A-D544-94DE-881F7BDA3FE3}" dt="2025-05-20T09:11:44.116" v="74" actId="1076"/>
          <ac:cxnSpMkLst>
            <pc:docMk/>
            <pc:sldMk cId="3709959988" sldId="270"/>
            <ac:cxnSpMk id="6" creationId="{CB673F3D-B3C0-F2D4-4B6A-2C716F4EC0DA}"/>
          </ac:cxnSpMkLst>
        </pc:cxnChg>
        <pc:cxnChg chg="add mod">
          <ac:chgData name="Magnus Westerlund" userId="d1f911fd-f2d9-4af0-9810-372c2434ea9e" providerId="ADAL" clId="{B2AB6DB9-F97A-D544-94DE-881F7BDA3FE3}" dt="2025-05-20T09:12:39.584" v="130" actId="692"/>
          <ac:cxnSpMkLst>
            <pc:docMk/>
            <pc:sldMk cId="3709959988" sldId="270"/>
            <ac:cxnSpMk id="12" creationId="{53D4F6C7-012F-832B-CBE3-58D6D3F769AD}"/>
          </ac:cxnSpMkLst>
        </pc:cxnChg>
        <pc:cxnChg chg="add mod">
          <ac:chgData name="Magnus Westerlund" userId="d1f911fd-f2d9-4af0-9810-372c2434ea9e" providerId="ADAL" clId="{B2AB6DB9-F97A-D544-94DE-881F7BDA3FE3}" dt="2025-05-20T09:16:58.039" v="272" actId="14100"/>
          <ac:cxnSpMkLst>
            <pc:docMk/>
            <pc:sldMk cId="3709959988" sldId="270"/>
            <ac:cxnSpMk id="14" creationId="{9EE0E51A-65F8-4ED1-8853-BBDA88BCB37A}"/>
          </ac:cxnSpMkLst>
        </pc:cxnChg>
        <pc:cxnChg chg="add mod">
          <ac:chgData name="Magnus Westerlund" userId="d1f911fd-f2d9-4af0-9810-372c2434ea9e" providerId="ADAL" clId="{B2AB6DB9-F97A-D544-94DE-881F7BDA3FE3}" dt="2025-05-20T09:17:14.678" v="276" actId="1076"/>
          <ac:cxnSpMkLst>
            <pc:docMk/>
            <pc:sldMk cId="3709959988" sldId="270"/>
            <ac:cxnSpMk id="19" creationId="{6D5C6B36-9A59-6E97-7B7E-B1C2030EFF26}"/>
          </ac:cxnSpMkLst>
        </pc:cxnChg>
        <pc:cxnChg chg="add mod">
          <ac:chgData name="Magnus Westerlund" userId="d1f911fd-f2d9-4af0-9810-372c2434ea9e" providerId="ADAL" clId="{B2AB6DB9-F97A-D544-94DE-881F7BDA3FE3}" dt="2025-05-20T09:17:21.002" v="278" actId="1076"/>
          <ac:cxnSpMkLst>
            <pc:docMk/>
            <pc:sldMk cId="3709959988" sldId="270"/>
            <ac:cxnSpMk id="24" creationId="{342135F8-483C-D233-B41D-46C2EF34D346}"/>
          </ac:cxnSpMkLst>
        </pc:cxnChg>
        <pc:cxnChg chg="add mod">
          <ac:chgData name="Magnus Westerlund" userId="d1f911fd-f2d9-4af0-9810-372c2434ea9e" providerId="ADAL" clId="{B2AB6DB9-F97A-D544-94DE-881F7BDA3FE3}" dt="2025-05-20T09:17:35.565" v="281" actId="1076"/>
          <ac:cxnSpMkLst>
            <pc:docMk/>
            <pc:sldMk cId="3709959988" sldId="270"/>
            <ac:cxnSpMk id="25" creationId="{4DC13455-B46E-5EAE-7385-D0F5B2C29980}"/>
          </ac:cxnSpMkLst>
        </pc:cxnChg>
        <pc:cxnChg chg="add mod">
          <ac:chgData name="Magnus Westerlund" userId="d1f911fd-f2d9-4af0-9810-372c2434ea9e" providerId="ADAL" clId="{B2AB6DB9-F97A-D544-94DE-881F7BDA3FE3}" dt="2025-05-20T09:17:49.450" v="284" actId="14100"/>
          <ac:cxnSpMkLst>
            <pc:docMk/>
            <pc:sldMk cId="3709959988" sldId="270"/>
            <ac:cxnSpMk id="27" creationId="{6A6B7512-93C6-3BF9-7D69-19C7AD588548}"/>
          </ac:cxnSpMkLst>
        </pc:cxnChg>
        <pc:cxnChg chg="add mod">
          <ac:chgData name="Magnus Westerlund" userId="d1f911fd-f2d9-4af0-9810-372c2434ea9e" providerId="ADAL" clId="{B2AB6DB9-F97A-D544-94DE-881F7BDA3FE3}" dt="2025-05-20T09:17:54.582" v="286" actId="14100"/>
          <ac:cxnSpMkLst>
            <pc:docMk/>
            <pc:sldMk cId="3709959988" sldId="270"/>
            <ac:cxnSpMk id="28" creationId="{5AA73A21-5073-ADC1-2C96-FE8FC7E72FA7}"/>
          </ac:cxnSpMkLst>
        </pc:cxnChg>
        <pc:cxnChg chg="add mod">
          <ac:chgData name="Magnus Westerlund" userId="d1f911fd-f2d9-4af0-9810-372c2434ea9e" providerId="ADAL" clId="{B2AB6DB9-F97A-D544-94DE-881F7BDA3FE3}" dt="2025-05-20T09:18:12.605" v="289" actId="1076"/>
          <ac:cxnSpMkLst>
            <pc:docMk/>
            <pc:sldMk cId="3709959988" sldId="270"/>
            <ac:cxnSpMk id="35" creationId="{CEF7E79B-83F4-09E0-402E-AA5A144E6854}"/>
          </ac:cxnSpMkLst>
        </pc:cxnChg>
        <pc:cxnChg chg="add mod">
          <ac:chgData name="Magnus Westerlund" userId="d1f911fd-f2d9-4af0-9810-372c2434ea9e" providerId="ADAL" clId="{B2AB6DB9-F97A-D544-94DE-881F7BDA3FE3}" dt="2025-05-20T09:18:12.605" v="289" actId="1076"/>
          <ac:cxnSpMkLst>
            <pc:docMk/>
            <pc:sldMk cId="3709959988" sldId="270"/>
            <ac:cxnSpMk id="36" creationId="{35B4F417-5781-7D33-6E1A-5E85C6F8B069}"/>
          </ac:cxnSpMkLst>
        </pc:cxnChg>
      </pc:sldChg>
      <pc:sldChg chg="modSp mod">
        <pc:chgData name="Magnus Westerlund" userId="d1f911fd-f2d9-4af0-9810-372c2434ea9e" providerId="ADAL" clId="{B2AB6DB9-F97A-D544-94DE-881F7BDA3FE3}" dt="2025-05-20T09:09:55.036" v="22" actId="20577"/>
        <pc:sldMkLst>
          <pc:docMk/>
          <pc:sldMk cId="2230748882" sldId="271"/>
        </pc:sldMkLst>
        <pc:spChg chg="mod">
          <ac:chgData name="Magnus Westerlund" userId="d1f911fd-f2d9-4af0-9810-372c2434ea9e" providerId="ADAL" clId="{B2AB6DB9-F97A-D544-94DE-881F7BDA3FE3}" dt="2025-05-20T09:09:55.036" v="22" actId="20577"/>
          <ac:spMkLst>
            <pc:docMk/>
            <pc:sldMk cId="2230748882" sldId="271"/>
            <ac:spMk id="3" creationId="{17D5CE7D-CCF0-44B0-843A-8D46859C44EE}"/>
          </ac:spMkLst>
        </pc:spChg>
      </pc:sldChg>
      <pc:sldChg chg="addSp delSp modSp mod modClrScheme chgLayout">
        <pc:chgData name="Magnus Westerlund" userId="d1f911fd-f2d9-4af0-9810-372c2434ea9e" providerId="ADAL" clId="{B2AB6DB9-F97A-D544-94DE-881F7BDA3FE3}" dt="2025-05-20T14:17:39.618" v="4045" actId="20577"/>
        <pc:sldMkLst>
          <pc:docMk/>
          <pc:sldMk cId="2604203220" sldId="272"/>
        </pc:sldMkLst>
        <pc:spChg chg="add mod ord">
          <ac:chgData name="Magnus Westerlund" userId="d1f911fd-f2d9-4af0-9810-372c2434ea9e" providerId="ADAL" clId="{B2AB6DB9-F97A-D544-94DE-881F7BDA3FE3}" dt="2025-05-20T12:37:15.823" v="2314" actId="20577"/>
          <ac:spMkLst>
            <pc:docMk/>
            <pc:sldMk cId="2604203220" sldId="272"/>
            <ac:spMk id="2" creationId="{F9311BB8-62ED-B713-D33B-08585AA30A56}"/>
          </ac:spMkLst>
        </pc:spChg>
        <pc:spChg chg="add mod ord">
          <ac:chgData name="Magnus Westerlund" userId="d1f911fd-f2d9-4af0-9810-372c2434ea9e" providerId="ADAL" clId="{B2AB6DB9-F97A-D544-94DE-881F7BDA3FE3}" dt="2025-05-20T14:17:39.618" v="4045" actId="20577"/>
          <ac:spMkLst>
            <pc:docMk/>
            <pc:sldMk cId="2604203220" sldId="272"/>
            <ac:spMk id="3" creationId="{19BBD110-D562-B8A2-4BAA-69553C7BC99B}"/>
          </ac:spMkLst>
        </pc:spChg>
        <pc:spChg chg="del mod ord">
          <ac:chgData name="Magnus Westerlund" userId="d1f911fd-f2d9-4af0-9810-372c2434ea9e" providerId="ADAL" clId="{B2AB6DB9-F97A-D544-94DE-881F7BDA3FE3}" dt="2025-05-20T09:35:57.895" v="1078" actId="700"/>
          <ac:spMkLst>
            <pc:docMk/>
            <pc:sldMk cId="2604203220" sldId="272"/>
            <ac:spMk id="4" creationId="{306D82EC-811D-454E-9DFF-2EEC63AD50B4}"/>
          </ac:spMkLst>
        </pc:spChg>
        <pc:spChg chg="del mod ord">
          <ac:chgData name="Magnus Westerlund" userId="d1f911fd-f2d9-4af0-9810-372c2434ea9e" providerId="ADAL" clId="{B2AB6DB9-F97A-D544-94DE-881F7BDA3FE3}" dt="2025-05-20T09:35:57.895" v="1078" actId="700"/>
          <ac:spMkLst>
            <pc:docMk/>
            <pc:sldMk cId="2604203220" sldId="272"/>
            <ac:spMk id="5" creationId="{80CFE1E9-2446-4327-A152-D121E1DA7E83}"/>
          </ac:spMkLst>
        </pc:spChg>
        <pc:spChg chg="add del mod ord">
          <ac:chgData name="Magnus Westerlund" userId="d1f911fd-f2d9-4af0-9810-372c2434ea9e" providerId="ADAL" clId="{B2AB6DB9-F97A-D544-94DE-881F7BDA3FE3}" dt="2025-05-20T09:40:06.072" v="1484" actId="478"/>
          <ac:spMkLst>
            <pc:docMk/>
            <pc:sldMk cId="2604203220" sldId="272"/>
            <ac:spMk id="6" creationId="{BB5BC14A-84C0-B1A2-55B1-678F28934B7A}"/>
          </ac:spMkLst>
        </pc:spChg>
        <pc:spChg chg="add mod">
          <ac:chgData name="Magnus Westerlund" userId="d1f911fd-f2d9-4af0-9810-372c2434ea9e" providerId="ADAL" clId="{B2AB6DB9-F97A-D544-94DE-881F7BDA3FE3}" dt="2025-05-20T09:40:12.945" v="1486" actId="1076"/>
          <ac:spMkLst>
            <pc:docMk/>
            <pc:sldMk cId="2604203220" sldId="272"/>
            <ac:spMk id="9" creationId="{07122105-E641-AA23-74CF-5423C87CA573}"/>
          </ac:spMkLst>
        </pc:spChg>
        <pc:spChg chg="add mod">
          <ac:chgData name="Magnus Westerlund" userId="d1f911fd-f2d9-4af0-9810-372c2434ea9e" providerId="ADAL" clId="{B2AB6DB9-F97A-D544-94DE-881F7BDA3FE3}" dt="2025-05-20T09:40:12.945" v="1486" actId="1076"/>
          <ac:spMkLst>
            <pc:docMk/>
            <pc:sldMk cId="2604203220" sldId="272"/>
            <ac:spMk id="10" creationId="{316A47D7-F261-43B7-70CE-86306E4F41A3}"/>
          </ac:spMkLst>
        </pc:spChg>
        <pc:spChg chg="add mod">
          <ac:chgData name="Magnus Westerlund" userId="d1f911fd-f2d9-4af0-9810-372c2434ea9e" providerId="ADAL" clId="{B2AB6DB9-F97A-D544-94DE-881F7BDA3FE3}" dt="2025-05-20T09:40:23.691" v="1487" actId="20577"/>
          <ac:spMkLst>
            <pc:docMk/>
            <pc:sldMk cId="2604203220" sldId="272"/>
            <ac:spMk id="12" creationId="{2FC91D00-313D-C085-66D8-3721832C85D5}"/>
          </ac:spMkLst>
        </pc:spChg>
        <pc:spChg chg="add mod">
          <ac:chgData name="Magnus Westerlund" userId="d1f911fd-f2d9-4af0-9810-372c2434ea9e" providerId="ADAL" clId="{B2AB6DB9-F97A-D544-94DE-881F7BDA3FE3}" dt="2025-05-20T09:41:05.886" v="1523" actId="1076"/>
          <ac:spMkLst>
            <pc:docMk/>
            <pc:sldMk cId="2604203220" sldId="272"/>
            <ac:spMk id="14" creationId="{9657418D-5AE4-ABD9-23D6-C119FE10635D}"/>
          </ac:spMkLst>
        </pc:spChg>
        <pc:spChg chg="add mod">
          <ac:chgData name="Magnus Westerlund" userId="d1f911fd-f2d9-4af0-9810-372c2434ea9e" providerId="ADAL" clId="{B2AB6DB9-F97A-D544-94DE-881F7BDA3FE3}" dt="2025-05-20T12:38:09.232" v="2315" actId="1076"/>
          <ac:spMkLst>
            <pc:docMk/>
            <pc:sldMk cId="2604203220" sldId="272"/>
            <ac:spMk id="16" creationId="{5540D538-E78C-44C1-50FA-98C8A5B63DB3}"/>
          </ac:spMkLst>
        </pc:spChg>
        <pc:spChg chg="add mod">
          <ac:chgData name="Magnus Westerlund" userId="d1f911fd-f2d9-4af0-9810-372c2434ea9e" providerId="ADAL" clId="{B2AB6DB9-F97A-D544-94DE-881F7BDA3FE3}" dt="2025-05-20T12:38:15.322" v="2316" actId="1076"/>
          <ac:spMkLst>
            <pc:docMk/>
            <pc:sldMk cId="2604203220" sldId="272"/>
            <ac:spMk id="17" creationId="{F4FC1EFE-E803-C69D-921D-12C8EB11D597}"/>
          </ac:spMkLst>
        </pc:spChg>
        <pc:spChg chg="add mod">
          <ac:chgData name="Magnus Westerlund" userId="d1f911fd-f2d9-4af0-9810-372c2434ea9e" providerId="ADAL" clId="{B2AB6DB9-F97A-D544-94DE-881F7BDA3FE3}" dt="2025-05-20T09:40:12.945" v="1486" actId="1076"/>
          <ac:spMkLst>
            <pc:docMk/>
            <pc:sldMk cId="2604203220" sldId="272"/>
            <ac:spMk id="20" creationId="{E4247698-4B8D-834D-8D4E-7566873C3DC3}"/>
          </ac:spMkLst>
        </pc:spChg>
        <pc:spChg chg="add mod">
          <ac:chgData name="Magnus Westerlund" userId="d1f911fd-f2d9-4af0-9810-372c2434ea9e" providerId="ADAL" clId="{B2AB6DB9-F97A-D544-94DE-881F7BDA3FE3}" dt="2025-05-20T12:09:41.683" v="1831" actId="14100"/>
          <ac:spMkLst>
            <pc:docMk/>
            <pc:sldMk cId="2604203220" sldId="272"/>
            <ac:spMk id="22" creationId="{D5FE1B00-CFF5-BE73-3E54-BAC6F6314344}"/>
          </ac:spMkLst>
        </pc:spChg>
        <pc:spChg chg="add del mod">
          <ac:chgData name="Magnus Westerlund" userId="d1f911fd-f2d9-4af0-9810-372c2434ea9e" providerId="ADAL" clId="{B2AB6DB9-F97A-D544-94DE-881F7BDA3FE3}" dt="2025-05-20T11:50:20.895" v="1592" actId="478"/>
          <ac:spMkLst>
            <pc:docMk/>
            <pc:sldMk cId="2604203220" sldId="272"/>
            <ac:spMk id="23" creationId="{E502D071-3D5C-2540-F31C-93A557AE3DAA}"/>
          </ac:spMkLst>
        </pc:spChg>
        <pc:spChg chg="add mod">
          <ac:chgData name="Magnus Westerlund" userId="d1f911fd-f2d9-4af0-9810-372c2434ea9e" providerId="ADAL" clId="{B2AB6DB9-F97A-D544-94DE-881F7BDA3FE3}" dt="2025-05-20T12:10:12.726" v="1836" actId="14100"/>
          <ac:spMkLst>
            <pc:docMk/>
            <pc:sldMk cId="2604203220" sldId="272"/>
            <ac:spMk id="32" creationId="{C4F8D042-991B-F559-1ACF-880261BCEACF}"/>
          </ac:spMkLst>
        </pc:spChg>
        <pc:spChg chg="add mod">
          <ac:chgData name="Magnus Westerlund" userId="d1f911fd-f2d9-4af0-9810-372c2434ea9e" providerId="ADAL" clId="{B2AB6DB9-F97A-D544-94DE-881F7BDA3FE3}" dt="2025-05-20T12:10:37.407" v="1905" actId="20577"/>
          <ac:spMkLst>
            <pc:docMk/>
            <pc:sldMk cId="2604203220" sldId="272"/>
            <ac:spMk id="33" creationId="{044CBE0E-74D8-6CA5-0A67-F748F31657FA}"/>
          </ac:spMkLst>
        </pc:spChg>
        <pc:spChg chg="add mod">
          <ac:chgData name="Magnus Westerlund" userId="d1f911fd-f2d9-4af0-9810-372c2434ea9e" providerId="ADAL" clId="{B2AB6DB9-F97A-D544-94DE-881F7BDA3FE3}" dt="2025-05-20T12:11:22.711" v="1959" actId="1076"/>
          <ac:spMkLst>
            <pc:docMk/>
            <pc:sldMk cId="2604203220" sldId="272"/>
            <ac:spMk id="34" creationId="{B7E0E426-04AD-19FA-0ED5-AD5BAC509826}"/>
          </ac:spMkLst>
        </pc:spChg>
        <pc:cxnChg chg="mod">
          <ac:chgData name="Magnus Westerlund" userId="d1f911fd-f2d9-4af0-9810-372c2434ea9e" providerId="ADAL" clId="{B2AB6DB9-F97A-D544-94DE-881F7BDA3FE3}" dt="2025-05-20T09:41:18.678" v="1526" actId="14100"/>
          <ac:cxnSpMkLst>
            <pc:docMk/>
            <pc:sldMk cId="2604203220" sldId="272"/>
            <ac:cxnSpMk id="15" creationId="{850BDDC3-F4C6-A10A-DB00-1F9BB689C471}"/>
          </ac:cxnSpMkLst>
        </pc:cxnChg>
        <pc:cxnChg chg="add mod">
          <ac:chgData name="Magnus Westerlund" userId="d1f911fd-f2d9-4af0-9810-372c2434ea9e" providerId="ADAL" clId="{B2AB6DB9-F97A-D544-94DE-881F7BDA3FE3}" dt="2025-05-20T09:41:31.523" v="1529" actId="14100"/>
          <ac:cxnSpMkLst>
            <pc:docMk/>
            <pc:sldMk cId="2604203220" sldId="272"/>
            <ac:cxnSpMk id="18" creationId="{3E286269-67FE-D490-958E-7F3571D4E78D}"/>
          </ac:cxnSpMkLst>
        </pc:cxnChg>
        <pc:cxnChg chg="add mod">
          <ac:chgData name="Magnus Westerlund" userId="d1f911fd-f2d9-4af0-9810-372c2434ea9e" providerId="ADAL" clId="{B2AB6DB9-F97A-D544-94DE-881F7BDA3FE3}" dt="2025-05-20T09:41:11.708" v="1524" actId="14100"/>
          <ac:cxnSpMkLst>
            <pc:docMk/>
            <pc:sldMk cId="2604203220" sldId="272"/>
            <ac:cxnSpMk id="24" creationId="{5CF093B3-38BF-162B-4808-8E8D1A4B4E96}"/>
          </ac:cxnSpMkLst>
        </pc:cxnChg>
        <pc:cxnChg chg="add mod">
          <ac:chgData name="Magnus Westerlund" userId="d1f911fd-f2d9-4af0-9810-372c2434ea9e" providerId="ADAL" clId="{B2AB6DB9-F97A-D544-94DE-881F7BDA3FE3}" dt="2025-05-20T11:49:57.753" v="1589" actId="1076"/>
          <ac:cxnSpMkLst>
            <pc:docMk/>
            <pc:sldMk cId="2604203220" sldId="272"/>
            <ac:cxnSpMk id="30" creationId="{8168BBBC-916D-CAA2-F972-B52F749D1616}"/>
          </ac:cxnSpMkLst>
        </pc:cxnChg>
        <pc:cxnChg chg="add del mod">
          <ac:chgData name="Magnus Westerlund" userId="d1f911fd-f2d9-4af0-9810-372c2434ea9e" providerId="ADAL" clId="{B2AB6DB9-F97A-D544-94DE-881F7BDA3FE3}" dt="2025-05-20T14:13:29.314" v="4041" actId="478"/>
          <ac:cxnSpMkLst>
            <pc:docMk/>
            <pc:sldMk cId="2604203220" sldId="272"/>
            <ac:cxnSpMk id="31" creationId="{3DA058C4-E6E8-044C-61EA-D128D1EAEDDE}"/>
          </ac:cxnSpMkLst>
        </pc:cxnChg>
      </pc:sldChg>
      <pc:sldChg chg="addSp delSp modSp add mod">
        <pc:chgData name="Magnus Westerlund" userId="d1f911fd-f2d9-4af0-9810-372c2434ea9e" providerId="ADAL" clId="{B2AB6DB9-F97A-D544-94DE-881F7BDA3FE3}" dt="2025-05-20T13:17:27.220" v="3717" actId="27636"/>
        <pc:sldMkLst>
          <pc:docMk/>
          <pc:sldMk cId="932515265" sldId="273"/>
        </pc:sldMkLst>
        <pc:spChg chg="mod">
          <ac:chgData name="Magnus Westerlund" userId="d1f911fd-f2d9-4af0-9810-372c2434ea9e" providerId="ADAL" clId="{B2AB6DB9-F97A-D544-94DE-881F7BDA3FE3}" dt="2025-05-20T13:17:27.220" v="3717" actId="27636"/>
          <ac:spMkLst>
            <pc:docMk/>
            <pc:sldMk cId="932515265" sldId="273"/>
            <ac:spMk id="2" creationId="{25D9CBB8-BCC4-D58C-24E7-7F6D7E264678}"/>
          </ac:spMkLst>
        </pc:spChg>
        <pc:spChg chg="mod">
          <ac:chgData name="Magnus Westerlund" userId="d1f911fd-f2d9-4af0-9810-372c2434ea9e" providerId="ADAL" clId="{B2AB6DB9-F97A-D544-94DE-881F7BDA3FE3}" dt="2025-05-20T09:21:01.377" v="380" actId="1076"/>
          <ac:spMkLst>
            <pc:docMk/>
            <pc:sldMk cId="932515265" sldId="273"/>
            <ac:spMk id="7" creationId="{16B4849E-B52C-16D6-FED6-7FB8E2DDF202}"/>
          </ac:spMkLst>
        </pc:spChg>
        <pc:spChg chg="mod">
          <ac:chgData name="Magnus Westerlund" userId="d1f911fd-f2d9-4af0-9810-372c2434ea9e" providerId="ADAL" clId="{B2AB6DB9-F97A-D544-94DE-881F7BDA3FE3}" dt="2025-05-20T09:21:57.292" v="395" actId="20577"/>
          <ac:spMkLst>
            <pc:docMk/>
            <pc:sldMk cId="932515265" sldId="273"/>
            <ac:spMk id="8" creationId="{E911826B-A237-AE66-4270-6226FDA89EE0}"/>
          </ac:spMkLst>
        </pc:spChg>
        <pc:spChg chg="mod">
          <ac:chgData name="Magnus Westerlund" userId="d1f911fd-f2d9-4af0-9810-372c2434ea9e" providerId="ADAL" clId="{B2AB6DB9-F97A-D544-94DE-881F7BDA3FE3}" dt="2025-05-20T09:25:15.424" v="710" actId="313"/>
          <ac:spMkLst>
            <pc:docMk/>
            <pc:sldMk cId="932515265" sldId="273"/>
            <ac:spMk id="10" creationId="{220566C6-73C2-F1CD-1F11-3D4CB79C7845}"/>
          </ac:spMkLst>
        </pc:spChg>
        <pc:spChg chg="add mod">
          <ac:chgData name="Magnus Westerlund" userId="d1f911fd-f2d9-4af0-9810-372c2434ea9e" providerId="ADAL" clId="{B2AB6DB9-F97A-D544-94DE-881F7BDA3FE3}" dt="2025-05-20T09:22:12.392" v="409" actId="20577"/>
          <ac:spMkLst>
            <pc:docMk/>
            <pc:sldMk cId="932515265" sldId="273"/>
            <ac:spMk id="11" creationId="{7F7E0795-CFA3-CFDD-CDA5-233EB97DC608}"/>
          </ac:spMkLst>
        </pc:spChg>
        <pc:spChg chg="mod">
          <ac:chgData name="Magnus Westerlund" userId="d1f911fd-f2d9-4af0-9810-372c2434ea9e" providerId="ADAL" clId="{B2AB6DB9-F97A-D544-94DE-881F7BDA3FE3}" dt="2025-05-20T09:21:01.377" v="380" actId="1076"/>
          <ac:spMkLst>
            <pc:docMk/>
            <pc:sldMk cId="932515265" sldId="273"/>
            <ac:spMk id="13" creationId="{D2FB61FF-EF5A-2AED-E98E-C3D6D5A00057}"/>
          </ac:spMkLst>
        </pc:spChg>
        <pc:spChg chg="mod">
          <ac:chgData name="Magnus Westerlund" userId="d1f911fd-f2d9-4af0-9810-372c2434ea9e" providerId="ADAL" clId="{B2AB6DB9-F97A-D544-94DE-881F7BDA3FE3}" dt="2025-05-20T12:07:14.608" v="1663" actId="20577"/>
          <ac:spMkLst>
            <pc:docMk/>
            <pc:sldMk cId="932515265" sldId="273"/>
            <ac:spMk id="18" creationId="{26E6191E-26CD-416A-FFB2-A9770AAAFC73}"/>
          </ac:spMkLst>
        </pc:spChg>
        <pc:spChg chg="add mod">
          <ac:chgData name="Magnus Westerlund" userId="d1f911fd-f2d9-4af0-9810-372c2434ea9e" providerId="ADAL" clId="{B2AB6DB9-F97A-D544-94DE-881F7BDA3FE3}" dt="2025-05-20T12:07:28.194" v="1696" actId="20577"/>
          <ac:spMkLst>
            <pc:docMk/>
            <pc:sldMk cId="932515265" sldId="273"/>
            <ac:spMk id="20" creationId="{CE14019C-691D-93E4-124B-625170A8105D}"/>
          </ac:spMkLst>
        </pc:spChg>
        <pc:spChg chg="del mod">
          <ac:chgData name="Magnus Westerlund" userId="d1f911fd-f2d9-4af0-9810-372c2434ea9e" providerId="ADAL" clId="{B2AB6DB9-F97A-D544-94DE-881F7BDA3FE3}" dt="2025-05-20T09:21:09.809" v="382" actId="478"/>
          <ac:spMkLst>
            <pc:docMk/>
            <pc:sldMk cId="932515265" sldId="273"/>
            <ac:spMk id="21" creationId="{869DD82D-3AE5-5503-6D29-05556BB73760}"/>
          </ac:spMkLst>
        </pc:spChg>
        <pc:spChg chg="mod">
          <ac:chgData name="Magnus Westerlund" userId="d1f911fd-f2d9-4af0-9810-372c2434ea9e" providerId="ADAL" clId="{B2AB6DB9-F97A-D544-94DE-881F7BDA3FE3}" dt="2025-05-20T09:21:01.377" v="380" actId="1076"/>
          <ac:spMkLst>
            <pc:docMk/>
            <pc:sldMk cId="932515265" sldId="273"/>
            <ac:spMk id="22" creationId="{58004015-F5E3-A3F9-A7C1-24E1C321EA14}"/>
          </ac:spMkLst>
        </pc:spChg>
        <pc:spChg chg="mod">
          <ac:chgData name="Magnus Westerlund" userId="d1f911fd-f2d9-4af0-9810-372c2434ea9e" providerId="ADAL" clId="{B2AB6DB9-F97A-D544-94DE-881F7BDA3FE3}" dt="2025-05-20T09:21:01.377" v="380" actId="1076"/>
          <ac:spMkLst>
            <pc:docMk/>
            <pc:sldMk cId="932515265" sldId="273"/>
            <ac:spMk id="23" creationId="{A53C417B-8EA9-1DA0-AA31-9BCE4E3C58A3}"/>
          </ac:spMkLst>
        </pc:spChg>
        <pc:spChg chg="del">
          <ac:chgData name="Magnus Westerlund" userId="d1f911fd-f2d9-4af0-9810-372c2434ea9e" providerId="ADAL" clId="{B2AB6DB9-F97A-D544-94DE-881F7BDA3FE3}" dt="2025-05-20T09:21:04.566" v="381" actId="478"/>
          <ac:spMkLst>
            <pc:docMk/>
            <pc:sldMk cId="932515265" sldId="273"/>
            <ac:spMk id="26" creationId="{288CDE69-1977-0DA2-898F-BFF158F1369C}"/>
          </ac:spMkLst>
        </pc:spChg>
        <pc:spChg chg="add mod">
          <ac:chgData name="Magnus Westerlund" userId="d1f911fd-f2d9-4af0-9810-372c2434ea9e" providerId="ADAL" clId="{B2AB6DB9-F97A-D544-94DE-881F7BDA3FE3}" dt="2025-05-20T09:26:36.981" v="804" actId="20577"/>
          <ac:spMkLst>
            <pc:docMk/>
            <pc:sldMk cId="932515265" sldId="273"/>
            <ac:spMk id="31" creationId="{EED823F5-41B7-E86A-B9A3-5E31F7F3E5A5}"/>
          </ac:spMkLst>
        </pc:spChg>
        <pc:spChg chg="add mod">
          <ac:chgData name="Magnus Westerlund" userId="d1f911fd-f2d9-4af0-9810-372c2434ea9e" providerId="ADAL" clId="{B2AB6DB9-F97A-D544-94DE-881F7BDA3FE3}" dt="2025-05-20T12:06:58.974" v="1648" actId="1076"/>
          <ac:spMkLst>
            <pc:docMk/>
            <pc:sldMk cId="932515265" sldId="273"/>
            <ac:spMk id="32" creationId="{BA038C68-1751-BDB9-2BB7-D44FF46FA0CA}"/>
          </ac:spMkLst>
        </pc:spChg>
        <pc:spChg chg="add mod">
          <ac:chgData name="Magnus Westerlund" userId="d1f911fd-f2d9-4af0-9810-372c2434ea9e" providerId="ADAL" clId="{B2AB6DB9-F97A-D544-94DE-881F7BDA3FE3}" dt="2025-05-20T12:08:28.151" v="1729" actId="404"/>
          <ac:spMkLst>
            <pc:docMk/>
            <pc:sldMk cId="932515265" sldId="273"/>
            <ac:spMk id="34" creationId="{336EF7BB-F051-2FB3-66A7-E61C97687B38}"/>
          </ac:spMkLst>
        </pc:spChg>
        <pc:spChg chg="del mod">
          <ac:chgData name="Magnus Westerlund" userId="d1f911fd-f2d9-4af0-9810-372c2434ea9e" providerId="ADAL" clId="{B2AB6DB9-F97A-D544-94DE-881F7BDA3FE3}" dt="2025-05-20T09:25:50.745" v="717" actId="478"/>
          <ac:spMkLst>
            <pc:docMk/>
            <pc:sldMk cId="932515265" sldId="273"/>
            <ac:spMk id="37" creationId="{D8173E2D-FD7C-CB82-98F2-BCE4FB895B5C}"/>
          </ac:spMkLst>
        </pc:spChg>
        <pc:spChg chg="del mod">
          <ac:chgData name="Magnus Westerlund" userId="d1f911fd-f2d9-4af0-9810-372c2434ea9e" providerId="ADAL" clId="{B2AB6DB9-F97A-D544-94DE-881F7BDA3FE3}" dt="2025-05-20T09:25:47.278" v="716" actId="478"/>
          <ac:spMkLst>
            <pc:docMk/>
            <pc:sldMk cId="932515265" sldId="273"/>
            <ac:spMk id="38" creationId="{D7B241E1-61AB-928D-5159-2F68DECE268E}"/>
          </ac:spMkLst>
        </pc:spChg>
        <pc:cxnChg chg="add mod">
          <ac:chgData name="Magnus Westerlund" userId="d1f911fd-f2d9-4af0-9810-372c2434ea9e" providerId="ADAL" clId="{B2AB6DB9-F97A-D544-94DE-881F7BDA3FE3}" dt="2025-05-20T09:21:26.058" v="385" actId="1076"/>
          <ac:cxnSpMkLst>
            <pc:docMk/>
            <pc:sldMk cId="932515265" sldId="273"/>
            <ac:cxnSpMk id="3" creationId="{FB3B9181-8CEE-E1D1-7AAE-AC9F4E2221DE}"/>
          </ac:cxnSpMkLst>
        </pc:cxnChg>
        <pc:cxnChg chg="mod">
          <ac:chgData name="Magnus Westerlund" userId="d1f911fd-f2d9-4af0-9810-372c2434ea9e" providerId="ADAL" clId="{B2AB6DB9-F97A-D544-94DE-881F7BDA3FE3}" dt="2025-05-20T09:21:30.083" v="386" actId="1076"/>
          <ac:cxnSpMkLst>
            <pc:docMk/>
            <pc:sldMk cId="932515265" sldId="273"/>
            <ac:cxnSpMk id="6" creationId="{96795396-9E99-EAC4-6F04-33F1BFBA3E2D}"/>
          </ac:cxnSpMkLst>
        </pc:cxnChg>
        <pc:cxnChg chg="mod">
          <ac:chgData name="Magnus Westerlund" userId="d1f911fd-f2d9-4af0-9810-372c2434ea9e" providerId="ADAL" clId="{B2AB6DB9-F97A-D544-94DE-881F7BDA3FE3}" dt="2025-05-20T12:06:55.453" v="1647" actId="14100"/>
          <ac:cxnSpMkLst>
            <pc:docMk/>
            <pc:sldMk cId="932515265" sldId="273"/>
            <ac:cxnSpMk id="12" creationId="{36EE75A9-E603-5449-D8E9-74DD1546708B}"/>
          </ac:cxnSpMkLst>
        </pc:cxnChg>
        <pc:cxnChg chg="mod">
          <ac:chgData name="Magnus Westerlund" userId="d1f911fd-f2d9-4af0-9810-372c2434ea9e" providerId="ADAL" clId="{B2AB6DB9-F97A-D544-94DE-881F7BDA3FE3}" dt="2025-05-20T12:07:06.744" v="1650" actId="1076"/>
          <ac:cxnSpMkLst>
            <pc:docMk/>
            <pc:sldMk cId="932515265" sldId="273"/>
            <ac:cxnSpMk id="14" creationId="{97966B83-EA36-5B3B-5645-0EEBD35A5F3A}"/>
          </ac:cxnSpMkLst>
        </pc:cxnChg>
        <pc:cxnChg chg="add mod">
          <ac:chgData name="Magnus Westerlund" userId="d1f911fd-f2d9-4af0-9810-372c2434ea9e" providerId="ADAL" clId="{B2AB6DB9-F97A-D544-94DE-881F7BDA3FE3}" dt="2025-05-20T12:07:03.565" v="1649" actId="1076"/>
          <ac:cxnSpMkLst>
            <pc:docMk/>
            <pc:sldMk cId="932515265" sldId="273"/>
            <ac:cxnSpMk id="16" creationId="{8ED09609-FBE3-EF31-4739-C70B221DC7D8}"/>
          </ac:cxnSpMkLst>
        </pc:cxnChg>
        <pc:cxnChg chg="mod">
          <ac:chgData name="Magnus Westerlund" userId="d1f911fd-f2d9-4af0-9810-372c2434ea9e" providerId="ADAL" clId="{B2AB6DB9-F97A-D544-94DE-881F7BDA3FE3}" dt="2025-05-20T12:07:46.560" v="1698" actId="1076"/>
          <ac:cxnSpMkLst>
            <pc:docMk/>
            <pc:sldMk cId="932515265" sldId="273"/>
            <ac:cxnSpMk id="19" creationId="{892C3478-CBB9-4BD5-D362-2ECF1BAF3130}"/>
          </ac:cxnSpMkLst>
        </pc:cxnChg>
        <pc:cxnChg chg="mod">
          <ac:chgData name="Magnus Westerlund" userId="d1f911fd-f2d9-4af0-9810-372c2434ea9e" providerId="ADAL" clId="{B2AB6DB9-F97A-D544-94DE-881F7BDA3FE3}" dt="2025-05-20T09:25:42.611" v="715" actId="14100"/>
          <ac:cxnSpMkLst>
            <pc:docMk/>
            <pc:sldMk cId="932515265" sldId="273"/>
            <ac:cxnSpMk id="24" creationId="{17082CAA-B5FA-EC5D-1E4E-EC1E789EDD47}"/>
          </ac:cxnSpMkLst>
        </pc:cxnChg>
        <pc:cxnChg chg="del">
          <ac:chgData name="Magnus Westerlund" userId="d1f911fd-f2d9-4af0-9810-372c2434ea9e" providerId="ADAL" clId="{B2AB6DB9-F97A-D544-94DE-881F7BDA3FE3}" dt="2025-05-20T09:25:53.837" v="718" actId="478"/>
          <ac:cxnSpMkLst>
            <pc:docMk/>
            <pc:sldMk cId="932515265" sldId="273"/>
            <ac:cxnSpMk id="25" creationId="{734476F8-32DE-7071-3C66-8C984B2948C6}"/>
          </ac:cxnSpMkLst>
        </pc:cxnChg>
        <pc:cxnChg chg="del mod">
          <ac:chgData name="Magnus Westerlund" userId="d1f911fd-f2d9-4af0-9810-372c2434ea9e" providerId="ADAL" clId="{B2AB6DB9-F97A-D544-94DE-881F7BDA3FE3}" dt="2025-05-20T09:25:55.645" v="719" actId="478"/>
          <ac:cxnSpMkLst>
            <pc:docMk/>
            <pc:sldMk cId="932515265" sldId="273"/>
            <ac:cxnSpMk id="27" creationId="{4B19C443-F4F2-29CA-7906-AEEE9AAC4C8B}"/>
          </ac:cxnSpMkLst>
        </pc:cxnChg>
        <pc:cxnChg chg="del">
          <ac:chgData name="Magnus Westerlund" userId="d1f911fd-f2d9-4af0-9810-372c2434ea9e" providerId="ADAL" clId="{B2AB6DB9-F97A-D544-94DE-881F7BDA3FE3}" dt="2025-05-20T09:25:56.803" v="720" actId="478"/>
          <ac:cxnSpMkLst>
            <pc:docMk/>
            <pc:sldMk cId="932515265" sldId="273"/>
            <ac:cxnSpMk id="28" creationId="{5BFEECE7-8E53-C503-9587-7210C99D7467}"/>
          </ac:cxnSpMkLst>
        </pc:cxnChg>
        <pc:cxnChg chg="del">
          <ac:chgData name="Magnus Westerlund" userId="d1f911fd-f2d9-4af0-9810-372c2434ea9e" providerId="ADAL" clId="{B2AB6DB9-F97A-D544-94DE-881F7BDA3FE3}" dt="2025-05-20T09:25:58.580" v="721" actId="478"/>
          <ac:cxnSpMkLst>
            <pc:docMk/>
            <pc:sldMk cId="932515265" sldId="273"/>
            <ac:cxnSpMk id="35" creationId="{CB7730AC-01CB-7A1C-71E8-DE371933858B}"/>
          </ac:cxnSpMkLst>
        </pc:cxnChg>
        <pc:cxnChg chg="del">
          <ac:chgData name="Magnus Westerlund" userId="d1f911fd-f2d9-4af0-9810-372c2434ea9e" providerId="ADAL" clId="{B2AB6DB9-F97A-D544-94DE-881F7BDA3FE3}" dt="2025-05-20T09:25:59.785" v="722" actId="478"/>
          <ac:cxnSpMkLst>
            <pc:docMk/>
            <pc:sldMk cId="932515265" sldId="273"/>
            <ac:cxnSpMk id="36" creationId="{7D69A554-E1C2-9CAE-B2AD-AA295EB09F18}"/>
          </ac:cxnSpMkLst>
        </pc:cxnChg>
      </pc:sldChg>
      <pc:sldChg chg="addSp delSp modSp add mod">
        <pc:chgData name="Magnus Westerlund" userId="d1f911fd-f2d9-4af0-9810-372c2434ea9e" providerId="ADAL" clId="{B2AB6DB9-F97A-D544-94DE-881F7BDA3FE3}" dt="2025-05-20T14:19:13.026" v="4089" actId="12"/>
        <pc:sldMkLst>
          <pc:docMk/>
          <pc:sldMk cId="3797420205" sldId="274"/>
        </pc:sldMkLst>
        <pc:spChg chg="mod">
          <ac:chgData name="Magnus Westerlund" userId="d1f911fd-f2d9-4af0-9810-372c2434ea9e" providerId="ADAL" clId="{B2AB6DB9-F97A-D544-94DE-881F7BDA3FE3}" dt="2025-05-20T14:19:13.026" v="4089" actId="12"/>
          <ac:spMkLst>
            <pc:docMk/>
            <pc:sldMk cId="3797420205" sldId="274"/>
            <ac:spMk id="3" creationId="{8D44B802-8628-5E4C-FBFC-42B3B44A6BB1}"/>
          </ac:spMkLst>
        </pc:spChg>
        <pc:spChg chg="add mod">
          <ac:chgData name="Magnus Westerlund" userId="d1f911fd-f2d9-4af0-9810-372c2434ea9e" providerId="ADAL" clId="{B2AB6DB9-F97A-D544-94DE-881F7BDA3FE3}" dt="2025-05-20T12:39:11.229" v="2320" actId="1076"/>
          <ac:spMkLst>
            <pc:docMk/>
            <pc:sldMk cId="3797420205" sldId="274"/>
            <ac:spMk id="4" creationId="{A3DEF613-B174-EAF2-B4F8-47513C406ACD}"/>
          </ac:spMkLst>
        </pc:spChg>
        <pc:spChg chg="add mod">
          <ac:chgData name="Magnus Westerlund" userId="d1f911fd-f2d9-4af0-9810-372c2434ea9e" providerId="ADAL" clId="{B2AB6DB9-F97A-D544-94DE-881F7BDA3FE3}" dt="2025-05-20T12:40:32.522" v="2438" actId="1076"/>
          <ac:spMkLst>
            <pc:docMk/>
            <pc:sldMk cId="3797420205" sldId="274"/>
            <ac:spMk id="5" creationId="{EC71F6DC-28E6-8121-485D-9B18872D9535}"/>
          </ac:spMkLst>
        </pc:spChg>
        <pc:spChg chg="add mod">
          <ac:chgData name="Magnus Westerlund" userId="d1f911fd-f2d9-4af0-9810-372c2434ea9e" providerId="ADAL" clId="{B2AB6DB9-F97A-D544-94DE-881F7BDA3FE3}" dt="2025-05-20T12:42:19.068" v="2648" actId="1076"/>
          <ac:spMkLst>
            <pc:docMk/>
            <pc:sldMk cId="3797420205" sldId="274"/>
            <ac:spMk id="6" creationId="{4C485F75-23E1-E4D1-767A-4D848F6E49B1}"/>
          </ac:spMkLst>
        </pc:spChg>
        <pc:cxnChg chg="del">
          <ac:chgData name="Magnus Westerlund" userId="d1f911fd-f2d9-4af0-9810-372c2434ea9e" providerId="ADAL" clId="{B2AB6DB9-F97A-D544-94DE-881F7BDA3FE3}" dt="2025-05-20T14:18:45.754" v="4046" actId="478"/>
          <ac:cxnSpMkLst>
            <pc:docMk/>
            <pc:sldMk cId="3797420205" sldId="274"/>
            <ac:cxnSpMk id="31" creationId="{95A6DFFC-7F63-11C3-902F-79A832AF5963}"/>
          </ac:cxnSpMkLst>
        </pc:cxnChg>
      </pc:sldChg>
      <pc:sldChg chg="modSp new mod ord">
        <pc:chgData name="Magnus Westerlund" userId="d1f911fd-f2d9-4af0-9810-372c2434ea9e" providerId="ADAL" clId="{B2AB6DB9-F97A-D544-94DE-881F7BDA3FE3}" dt="2025-05-20T12:57:30.818" v="3419" actId="20578"/>
        <pc:sldMkLst>
          <pc:docMk/>
          <pc:sldMk cId="755701349" sldId="275"/>
        </pc:sldMkLst>
        <pc:spChg chg="mod">
          <ac:chgData name="Magnus Westerlund" userId="d1f911fd-f2d9-4af0-9810-372c2434ea9e" providerId="ADAL" clId="{B2AB6DB9-F97A-D544-94DE-881F7BDA3FE3}" dt="2025-05-20T12:52:45.101" v="2849" actId="20577"/>
          <ac:spMkLst>
            <pc:docMk/>
            <pc:sldMk cId="755701349" sldId="275"/>
            <ac:spMk id="2" creationId="{B4EB6E49-B761-6DFB-C1AF-65AF4FD60CE1}"/>
          </ac:spMkLst>
        </pc:spChg>
        <pc:spChg chg="mod">
          <ac:chgData name="Magnus Westerlund" userId="d1f911fd-f2d9-4af0-9810-372c2434ea9e" providerId="ADAL" clId="{B2AB6DB9-F97A-D544-94DE-881F7BDA3FE3}" dt="2025-05-20T12:55:43.338" v="3362" actId="20577"/>
          <ac:spMkLst>
            <pc:docMk/>
            <pc:sldMk cId="755701349" sldId="275"/>
            <ac:spMk id="3" creationId="{6DCB3B8C-CC74-0A06-0F6A-BACF8AA76856}"/>
          </ac:spMkLst>
        </pc:spChg>
      </pc:sldChg>
      <pc:sldChg chg="addSp delSp modSp add mod ord">
        <pc:chgData name="Magnus Westerlund" userId="d1f911fd-f2d9-4af0-9810-372c2434ea9e" providerId="ADAL" clId="{B2AB6DB9-F97A-D544-94DE-881F7BDA3FE3}" dt="2025-05-20T13:20:46.500" v="4040" actId="20577"/>
        <pc:sldMkLst>
          <pc:docMk/>
          <pc:sldMk cId="1761221211" sldId="276"/>
        </pc:sldMkLst>
        <pc:spChg chg="mod">
          <ac:chgData name="Magnus Westerlund" userId="d1f911fd-f2d9-4af0-9810-372c2434ea9e" providerId="ADAL" clId="{B2AB6DB9-F97A-D544-94DE-881F7BDA3FE3}" dt="2025-05-20T13:20:46.500" v="4040" actId="20577"/>
          <ac:spMkLst>
            <pc:docMk/>
            <pc:sldMk cId="1761221211" sldId="276"/>
            <ac:spMk id="3" creationId="{E4DB996E-F85E-12F9-E62E-F0BC92291E39}"/>
          </ac:spMkLst>
        </pc:spChg>
        <pc:spChg chg="add mod">
          <ac:chgData name="Magnus Westerlund" userId="d1f911fd-f2d9-4af0-9810-372c2434ea9e" providerId="ADAL" clId="{B2AB6DB9-F97A-D544-94DE-881F7BDA3FE3}" dt="2025-05-20T13:19:38.521" v="3847" actId="1076"/>
          <ac:spMkLst>
            <pc:docMk/>
            <pc:sldMk cId="1761221211" sldId="276"/>
            <ac:spMk id="5" creationId="{A7E95280-7A3A-B949-4207-43C1DA98134A}"/>
          </ac:spMkLst>
        </pc:spChg>
        <pc:spChg chg="mod">
          <ac:chgData name="Magnus Westerlund" userId="d1f911fd-f2d9-4af0-9810-372c2434ea9e" providerId="ADAL" clId="{B2AB6DB9-F97A-D544-94DE-881F7BDA3FE3}" dt="2025-05-20T12:56:38.560" v="3372" actId="14100"/>
          <ac:spMkLst>
            <pc:docMk/>
            <pc:sldMk cId="1761221211" sldId="276"/>
            <ac:spMk id="22" creationId="{F5D30A4B-B53C-4984-1B8F-6EB400AB80EA}"/>
          </ac:spMkLst>
        </pc:spChg>
        <pc:spChg chg="add del mod">
          <ac:chgData name="Magnus Westerlund" userId="d1f911fd-f2d9-4af0-9810-372c2434ea9e" providerId="ADAL" clId="{B2AB6DB9-F97A-D544-94DE-881F7BDA3FE3}" dt="2025-05-20T13:19:10.546" v="3842" actId="478"/>
          <ac:spMkLst>
            <pc:docMk/>
            <pc:sldMk cId="1761221211" sldId="276"/>
            <ac:spMk id="26" creationId="{07C52056-3816-B441-AEB0-B2DFEBE62EB6}"/>
          </ac:spMkLst>
        </pc:spChg>
        <pc:spChg chg="del">
          <ac:chgData name="Magnus Westerlund" userId="d1f911fd-f2d9-4af0-9810-372c2434ea9e" providerId="ADAL" clId="{B2AB6DB9-F97A-D544-94DE-881F7BDA3FE3}" dt="2025-05-20T12:56:29.863" v="3370" actId="478"/>
          <ac:spMkLst>
            <pc:docMk/>
            <pc:sldMk cId="1761221211" sldId="276"/>
            <ac:spMk id="32" creationId="{B397FB82-FB75-6309-E8B2-21D0E94FC377}"/>
          </ac:spMkLst>
        </pc:spChg>
        <pc:spChg chg="del">
          <ac:chgData name="Magnus Westerlund" userId="d1f911fd-f2d9-4af0-9810-372c2434ea9e" providerId="ADAL" clId="{B2AB6DB9-F97A-D544-94DE-881F7BDA3FE3}" dt="2025-05-20T12:56:41.630" v="3373" actId="478"/>
          <ac:spMkLst>
            <pc:docMk/>
            <pc:sldMk cId="1761221211" sldId="276"/>
            <ac:spMk id="33" creationId="{9BAF57F3-B577-B54E-4F4F-90C717406BB5}"/>
          </ac:spMkLst>
        </pc:spChg>
        <pc:spChg chg="mod">
          <ac:chgData name="Magnus Westerlund" userId="d1f911fd-f2d9-4af0-9810-372c2434ea9e" providerId="ADAL" clId="{B2AB6DB9-F97A-D544-94DE-881F7BDA3FE3}" dt="2025-05-20T12:57:12.212" v="3403" actId="20577"/>
          <ac:spMkLst>
            <pc:docMk/>
            <pc:sldMk cId="1761221211" sldId="276"/>
            <ac:spMk id="34" creationId="{A1D0DF43-51D8-1056-0BB8-1B121534F352}"/>
          </ac:spMkLst>
        </pc:spChg>
        <pc:cxnChg chg="add mod">
          <ac:chgData name="Magnus Westerlund" userId="d1f911fd-f2d9-4af0-9810-372c2434ea9e" providerId="ADAL" clId="{B2AB6DB9-F97A-D544-94DE-881F7BDA3FE3}" dt="2025-05-20T13:19:18.901" v="3844" actId="14100"/>
          <ac:cxnSpMkLst>
            <pc:docMk/>
            <pc:sldMk cId="1761221211" sldId="276"/>
            <ac:cxnSpMk id="4" creationId="{432206A3-D5E1-9AFF-0390-AD8340DBB0E1}"/>
          </ac:cxnSpMkLst>
        </pc:cxnChg>
        <pc:cxnChg chg="add mod">
          <ac:chgData name="Magnus Westerlund" userId="d1f911fd-f2d9-4af0-9810-372c2434ea9e" providerId="ADAL" clId="{B2AB6DB9-F97A-D544-94DE-881F7BDA3FE3}" dt="2025-05-20T13:19:22.813" v="3845" actId="14100"/>
          <ac:cxnSpMkLst>
            <pc:docMk/>
            <pc:sldMk cId="1761221211" sldId="276"/>
            <ac:cxnSpMk id="6" creationId="{D9D0910E-11F6-4F40-59F2-71BEC871D133}"/>
          </ac:cxnSpMkLst>
        </pc:cxnChg>
        <pc:cxnChg chg="del">
          <ac:chgData name="Magnus Westerlund" userId="d1f911fd-f2d9-4af0-9810-372c2434ea9e" providerId="ADAL" clId="{B2AB6DB9-F97A-D544-94DE-881F7BDA3FE3}" dt="2025-05-20T12:56:23.964" v="3367" actId="478"/>
          <ac:cxnSpMkLst>
            <pc:docMk/>
            <pc:sldMk cId="1761221211" sldId="276"/>
            <ac:cxnSpMk id="13" creationId="{81FD0141-8536-31D9-AC4D-E7F4F6DD306C}"/>
          </ac:cxnSpMkLst>
        </pc:cxnChg>
        <pc:cxnChg chg="del">
          <ac:chgData name="Magnus Westerlund" userId="d1f911fd-f2d9-4af0-9810-372c2434ea9e" providerId="ADAL" clId="{B2AB6DB9-F97A-D544-94DE-881F7BDA3FE3}" dt="2025-05-20T12:56:22.540" v="3366" actId="478"/>
          <ac:cxnSpMkLst>
            <pc:docMk/>
            <pc:sldMk cId="1761221211" sldId="276"/>
            <ac:cxnSpMk id="21" creationId="{36D94D45-B557-3534-C24C-CAFF89A4E6C5}"/>
          </ac:cxnSpMkLst>
        </pc:cxnChg>
        <pc:cxnChg chg="add mod">
          <ac:chgData name="Magnus Westerlund" userId="d1f911fd-f2d9-4af0-9810-372c2434ea9e" providerId="ADAL" clId="{B2AB6DB9-F97A-D544-94DE-881F7BDA3FE3}" dt="2025-05-20T13:19:26.223" v="3846" actId="14100"/>
          <ac:cxnSpMkLst>
            <pc:docMk/>
            <pc:sldMk cId="1761221211" sldId="276"/>
            <ac:cxnSpMk id="23" creationId="{2CDD1704-3603-22A7-AA86-4DE007929306}"/>
          </ac:cxnSpMkLst>
        </pc:cxnChg>
        <pc:cxnChg chg="add del mod">
          <ac:chgData name="Magnus Westerlund" userId="d1f911fd-f2d9-4af0-9810-372c2434ea9e" providerId="ADAL" clId="{B2AB6DB9-F97A-D544-94DE-881F7BDA3FE3}" dt="2025-05-20T13:19:01.477" v="3841" actId="478"/>
          <ac:cxnSpMkLst>
            <pc:docMk/>
            <pc:sldMk cId="1761221211" sldId="276"/>
            <ac:cxnSpMk id="25" creationId="{EDEB6D12-1C6C-2328-C098-71A65F495CBC}"/>
          </ac:cxnSpMkLst>
        </pc:cxnChg>
        <pc:cxnChg chg="del">
          <ac:chgData name="Magnus Westerlund" userId="d1f911fd-f2d9-4af0-9810-372c2434ea9e" providerId="ADAL" clId="{B2AB6DB9-F97A-D544-94DE-881F7BDA3FE3}" dt="2025-05-20T12:56:26.171" v="3368" actId="478"/>
          <ac:cxnSpMkLst>
            <pc:docMk/>
            <pc:sldMk cId="1761221211" sldId="276"/>
            <ac:cxnSpMk id="30" creationId="{CDBF33B2-A2DF-DEC8-6B86-45929E0C7FC7}"/>
          </ac:cxnSpMkLst>
        </pc:cxnChg>
        <pc:cxnChg chg="del">
          <ac:chgData name="Magnus Westerlund" userId="d1f911fd-f2d9-4af0-9810-372c2434ea9e" providerId="ADAL" clId="{B2AB6DB9-F97A-D544-94DE-881F7BDA3FE3}" dt="2025-05-20T12:56:27.408" v="3369" actId="478"/>
          <ac:cxnSpMkLst>
            <pc:docMk/>
            <pc:sldMk cId="1761221211" sldId="276"/>
            <ac:cxnSpMk id="31" creationId="{55CED6AA-7021-E44C-3CFF-35805D1B079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2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hoved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73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E651A-36E9-5153-1E23-86B963647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EEB68CFB-A828-D4EA-B0CD-E5141D894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6B0A7484-91A3-21E5-81F6-21EAD14D3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idehoved 3">
            <a:extLst>
              <a:ext uri="{FF2B5EF4-FFF2-40B4-BE49-F238E27FC236}">
                <a16:creationId xmlns:a16="http://schemas.microsoft.com/office/drawing/2014/main" id="{11540A43-7DA9-13D4-826F-496BE7D19C9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0D1656E-E174-2BFE-8803-28D485E08FA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06F22D2-D08A-D074-78AF-17F0C15B98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6B0EDAF-6B8B-907F-8D74-2210FC58F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16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B9EA1-165C-B037-2F6B-0A6D62D4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790107F9-BBBA-17E9-9091-059AA4E5C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0FD732F6-029E-D9B2-0816-66496CF8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idehoved 3">
            <a:extLst>
              <a:ext uri="{FF2B5EF4-FFF2-40B4-BE49-F238E27FC236}">
                <a16:creationId xmlns:a16="http://schemas.microsoft.com/office/drawing/2014/main" id="{DD88AE36-7387-7DC0-A2E3-137B8F47DDB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81F7854-30AA-334E-1B1A-16989EFDA4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CFFDB29-EAC6-F64C-4875-6B104F571B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CA99806-DFC1-9329-5AC8-E2089A581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0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idehoved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3B9A5-336A-68F1-7D15-F11843420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26886AFC-8223-840D-E3DB-1E3F8F721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1B7445B9-730C-A8EB-9056-8AF7A9617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idehoved 3">
            <a:extLst>
              <a:ext uri="{FF2B5EF4-FFF2-40B4-BE49-F238E27FC236}">
                <a16:creationId xmlns:a16="http://schemas.microsoft.com/office/drawing/2014/main" id="{7FDBE28D-B126-9A88-CB06-3A99A851E84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A01C143-1F4B-4ADA-C136-9274B9FC5F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5515FE9-090A-8382-6D13-E673EBDA36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2729006-FCC1-FDB7-9D94-3638EC3F9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6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GB"/>
              <a:t> 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9966BF-A434-4BC2-9969-A0AE8B068B9B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Title/cover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Description/subtitle/speaker…</a:t>
            </a:r>
            <a:br>
              <a:rPr lang="en-GB" dirty="0"/>
            </a:br>
            <a:r>
              <a:rPr lang="en-US" dirty="0"/>
              <a:t>Ericsson Hilda Black 20pt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1 smaller colum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8FC9BDE-AACF-FAD9-0569-2308D75B181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3989B81D-94DE-1159-ADB9-A5A03B074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2761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105FD79D-9BC3-0408-DF33-0CA55CC3DCD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D355044D-CD56-AB10-6CA0-CA0669B906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8662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81052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32814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84575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and 3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09FDE7F6-BBC9-8CC3-CB40-B28724FF07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D6BED84F-1648-A661-5267-B4AD41FD9C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81052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32814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84575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499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4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D44FC84B-7E22-F949-A48C-665D3900E6C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E1FC2882-E07D-F2B8-C050-E922C4080D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4934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4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DCFC6A99-DACF-36D5-6C3E-4DC5345A9049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7AA30C5B-96B9-3D1E-B8FE-49DE04E538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4322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A103FF1A-D345-1C56-590F-D823A889B028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Title/cover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Description/subtitle/speaker…</a:t>
            </a:r>
            <a:br>
              <a:rPr lang="en-GB" dirty="0"/>
            </a:br>
            <a:r>
              <a:rPr lang="en-US" dirty="0"/>
              <a:t>Ericsson Hilda Black 20pt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0EAB151C-EA5D-17DC-B535-00FFB9FD81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0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8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573FEDA-98AE-F7E3-43DF-75A830443C4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AFF8CACC-7FD5-4CBA-651F-A83C83174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2095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4195" y="5004940"/>
            <a:ext cx="6045994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2" name="image">
            <a:extLst>
              <a:ext uri="{FF2B5EF4-FFF2-40B4-BE49-F238E27FC236}">
                <a16:creationId xmlns:a16="http://schemas.microsoft.com/office/drawing/2014/main" id="{3DDE3DF2-4191-6EC8-7BFC-F1AAA9CFC1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77" y="2259975"/>
            <a:ext cx="2120176" cy="21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00C8FCC-57E5-3E43-E21A-B3EDA1DB3E60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944A971-8DF1-600E-1D36-CB1EC2440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77" y="2260680"/>
            <a:ext cx="2119473" cy="2120400"/>
          </a:xfrm>
          <a:prstGeom prst="rect">
            <a:avLst/>
          </a:prstGeom>
        </p:spPr>
      </p:pic>
      <p:sp>
        <p:nvSpPr>
          <p:cNvPr id="2" name="SubTitle_TM">
            <a:extLst>
              <a:ext uri="{FF2B5EF4-FFF2-40B4-BE49-F238E27FC236}">
                <a16:creationId xmlns:a16="http://schemas.microsoft.com/office/drawing/2014/main" id="{FCF1ABC6-0A4C-6C18-E8A5-415153FD00B6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4195" y="5004940"/>
            <a:ext cx="6045994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56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This Master Slide is to ensure that all our characters are embedded with the presentation. Should not be used in a presentation.</a:t>
            </a:r>
            <a:endParaRPr lang="en-US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u="sng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(</a:t>
            </a:r>
            <a:r>
              <a:rPr lang="en-US" sz="1200" u="sng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ExtraLight</a:t>
            </a:r>
            <a:r>
              <a:rPr lang="en-US" sz="1200" u="sng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):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kern="1200" dirty="0">
                <a:solidFill>
                  <a:schemeClr val="tx1"/>
                </a:solidFill>
                <a:latin typeface="Ericsson Hilda ExtraLight" panose="00000300000000000000" pitchFamily="2" charset="0"/>
                <a:ea typeface="+mn-ea"/>
                <a:cs typeface="+mn-cs"/>
              </a:rPr>
              <a:t>Čč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u="sng" dirty="0" err="1">
                <a:solidFill>
                  <a:schemeClr val="tx1"/>
                </a:solidFill>
                <a:latin typeface="+mj-lt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+mj-lt"/>
              </a:rPr>
              <a:t>(Light):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2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200" u="sng" dirty="0" err="1">
                <a:solidFill>
                  <a:schemeClr val="tx1"/>
                </a:solidFill>
                <a:latin typeface="+mn-lt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+mn-lt"/>
              </a:rPr>
              <a:t>(Regular):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u="sng" dirty="0" err="1">
                <a:solidFill>
                  <a:schemeClr val="tx1"/>
                </a:solidFill>
                <a:latin typeface="+mj-lt"/>
              </a:rPr>
              <a:t>EricssonHildaLight+Bold</a:t>
            </a:r>
            <a:r>
              <a:rPr lang="en-US" sz="1200" b="1" u="sng" dirty="0">
                <a:solidFill>
                  <a:schemeClr val="tx1"/>
                </a:solidFill>
                <a:latin typeface="+mj-lt"/>
              </a:rPr>
              <a:t>(Medium):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2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u="sng" dirty="0" err="1">
                <a:solidFill>
                  <a:schemeClr val="tx1"/>
                </a:solidFill>
                <a:latin typeface="+mn-lt"/>
              </a:rPr>
              <a:t>EricssonHilda+Bold</a:t>
            </a:r>
            <a:r>
              <a:rPr lang="en-US" sz="1200" b="1" u="sng" dirty="0">
                <a:solidFill>
                  <a:schemeClr val="tx1"/>
                </a:solidFill>
                <a:latin typeface="+mn-lt"/>
              </a:rPr>
              <a:t>(Bold):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!"#$%&amp;'()*+,./0123456789:;&lt;=&gt;?@ABCDEFGHIJKLMNOPQRSTUVWXYZ[\]^_`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abcdefghijklmnopqrstuvwxyz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ẀẁẃẄẅỲỳ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ﬁﬂΆΈΉΊΌΎΏΐΑΒΓΕΖΗΘΙΚΛΜΝΞΟΠΡΣΤΥΦΧΨΪΫΆΈΉΊΰ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 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0" u="sng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EricssonHilda</a:t>
            </a:r>
            <a:r>
              <a:rPr lang="en-US" sz="1200" b="0" u="sng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(</a:t>
            </a:r>
            <a:r>
              <a:rPr lang="en-US" sz="1200" b="0" u="sng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ExtraBold</a:t>
            </a:r>
            <a:r>
              <a:rPr lang="en-US" sz="1200" b="0" u="sng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):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!"#$%&amp;'()*+,./0123456789:;&lt;=&gt;?@ABCDEFGHIJKLMNOPQRSTUVWXYZ[\]^_`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abcdefghijklmnopqrstuvwxyz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b="0" kern="1200" dirty="0">
                <a:solidFill>
                  <a:schemeClr val="tx1"/>
                </a:solidFill>
                <a:latin typeface="Ericsson Hilda ExtraBold" panose="00000900000000000000" pitchFamily="2" charset="0"/>
                <a:ea typeface="+mn-ea"/>
                <a:cs typeface="+mn-cs"/>
              </a:rPr>
              <a:t>Čč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ẀẁẃẄẅỲỳ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ﬁﬂΆΈΉΊΌΎΏΐΑΒΓΕΖΗΘΙΚΛΜΝΞΟΠΡΣΤΥΦΧΨΪΫΆΈΉΊΰ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2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41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E6869961-F931-4F1E-9FB3-8587EBA3F36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03FD5EF-20DB-46AB-B412-DF9112353719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78DD11F5-924D-4907-D01E-DCB632C06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7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D9A6888F-AC26-BA8F-0055-E808E294C9D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561136CD-F1DB-03FC-F814-EFB439777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6204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1 colum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17697191-0A85-B8C8-9EEC-2BBBCA05BA94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74D3F1FB-D06C-DBD1-2450-16F10900A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238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Use this layout for presentations using short and crisp headings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421638" y="6524625"/>
            <a:ext cx="65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ADDB58AC-4EFC-E7F9-0735-7729D36BFF82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707" r:id="rId3"/>
    <p:sldLayoutId id="2147483709" r:id="rId4"/>
    <p:sldLayoutId id="2147483673" r:id="rId5"/>
    <p:sldLayoutId id="2147483712" r:id="rId6"/>
    <p:sldLayoutId id="2147483706" r:id="rId7"/>
    <p:sldLayoutId id="2147483713" r:id="rId8"/>
    <p:sldLayoutId id="2147483694" r:id="rId9"/>
    <p:sldLayoutId id="2147483714" r:id="rId10"/>
    <p:sldLayoutId id="2147483675" r:id="rId11"/>
    <p:sldLayoutId id="2147483716" r:id="rId12"/>
    <p:sldLayoutId id="2147483696" r:id="rId13"/>
    <p:sldLayoutId id="2147483715" r:id="rId14"/>
    <p:sldLayoutId id="2147483678" r:id="rId15"/>
    <p:sldLayoutId id="2147483717" r:id="rId16"/>
    <p:sldLayoutId id="2147483690" r:id="rId17"/>
    <p:sldLayoutId id="2147483718" r:id="rId18"/>
    <p:sldLayoutId id="2147483681" r:id="rId19"/>
    <p:sldLayoutId id="2147483719" r:id="rId20"/>
    <p:sldLayoutId id="2147483692" r:id="rId21"/>
    <p:sldLayoutId id="2147483720" r:id="rId22"/>
    <p:sldLayoutId id="2147483705" r:id="rId23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265113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–"/>
        <a:defRPr sz="2000" kern="1000" spc="-30">
          <a:solidFill>
            <a:schemeClr val="tx1"/>
          </a:solidFill>
          <a:latin typeface="+mn-lt"/>
        </a:defRPr>
      </a:lvl2pPr>
      <a:lvl3pPr marL="803275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1076325" indent="-27305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–"/>
        <a:defRPr sz="2000" kern="1000" spc="-30">
          <a:solidFill>
            <a:schemeClr val="tx1"/>
          </a:solidFill>
          <a:latin typeface="+mn-lt"/>
        </a:defRPr>
      </a:lvl4pPr>
      <a:lvl5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customXml" Target="../../customXml/item19.xml"/><Relationship Id="rId1" Type="http://schemas.openxmlformats.org/officeDocument/2006/relationships/customXml" Target="../../customXml/item18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0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D5CE7D-CCF0-44B0-843A-8D46859C4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Discussion of Restart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927E07-3624-45B8-934B-C229726CA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8DE8B4-7BAB-4C18-A0E5-01D3A11D37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EB691-17C6-4220-AA5E-2F3518AF8C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29600" y="6264000"/>
            <a:ext cx="2515041" cy="262800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70DC3-66C9-451C-917E-BA44956D1DB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811951" y="6264000"/>
            <a:ext cx="897503" cy="262800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2307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30E3B7-5A67-48F4-82BF-02882396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based restart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014E32-EE96-A85F-38EB-863702117C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Token is a derived secret from the first key-management DTLS connection using a specific TLS exporter label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CB3410-CE5C-E10E-74A2-CCA3F595B878}"/>
              </a:ext>
            </a:extLst>
          </p:cNvPr>
          <p:cNvCxnSpPr/>
          <p:nvPr/>
        </p:nvCxnSpPr>
        <p:spPr bwMode="auto">
          <a:xfrm>
            <a:off x="7187609" y="1844675"/>
            <a:ext cx="0" cy="43926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673F3D-B3C0-F2D4-4B6A-2C716F4EC0DA}"/>
              </a:ext>
            </a:extLst>
          </p:cNvPr>
          <p:cNvCxnSpPr/>
          <p:nvPr/>
        </p:nvCxnSpPr>
        <p:spPr bwMode="auto">
          <a:xfrm>
            <a:off x="10534621" y="1844675"/>
            <a:ext cx="0" cy="43926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824813-E7CD-88EC-5A14-54239F7AD5EA}"/>
              </a:ext>
            </a:extLst>
          </p:cNvPr>
          <p:cNvSpPr txBox="1"/>
          <p:nvPr/>
        </p:nvSpPr>
        <p:spPr>
          <a:xfrm>
            <a:off x="6667017" y="1238491"/>
            <a:ext cx="1261639" cy="60618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Restarting node</a:t>
            </a: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DFCA52-A5BD-57B5-0B4C-D309070F7865}"/>
              </a:ext>
            </a:extLst>
          </p:cNvPr>
          <p:cNvSpPr txBox="1"/>
          <p:nvPr/>
        </p:nvSpPr>
        <p:spPr>
          <a:xfrm>
            <a:off x="10068922" y="1238491"/>
            <a:ext cx="1261639" cy="60618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 node</a:t>
            </a: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D4F6C7-012F-832B-CBE3-58D6D3F769AD}"/>
              </a:ext>
            </a:extLst>
          </p:cNvPr>
          <p:cNvCxnSpPr/>
          <p:nvPr/>
        </p:nvCxnSpPr>
        <p:spPr bwMode="auto">
          <a:xfrm>
            <a:off x="7187609" y="2083443"/>
            <a:ext cx="3347012" cy="42826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0132869-0CF8-3ADC-0600-4C3EBA1BC8CB}"/>
              </a:ext>
            </a:extLst>
          </p:cNvPr>
          <p:cNvSpPr txBox="1"/>
          <p:nvPr/>
        </p:nvSpPr>
        <p:spPr>
          <a:xfrm>
            <a:off x="7928656" y="1844675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Init: Token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E0E51A-65F8-4ED1-8853-BBDA88BCB37A}"/>
              </a:ext>
            </a:extLst>
          </p:cNvPr>
          <p:cNvCxnSpPr>
            <a:cxnSpLocks/>
          </p:cNvCxnSpPr>
          <p:nvPr/>
        </p:nvCxnSpPr>
        <p:spPr bwMode="auto">
          <a:xfrm flipH="1">
            <a:off x="7155274" y="2750474"/>
            <a:ext cx="3379346" cy="22128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BDDC9EC-2766-277A-4838-2E009BDEC4EF}"/>
              </a:ext>
            </a:extLst>
          </p:cNvPr>
          <p:cNvSpPr txBox="1"/>
          <p:nvPr/>
        </p:nvSpPr>
        <p:spPr>
          <a:xfrm>
            <a:off x="8055264" y="2425828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Init-ACK: State cookie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5C6B36-9A59-6E97-7B7E-B1C2030EFF26}"/>
              </a:ext>
            </a:extLst>
          </p:cNvPr>
          <p:cNvCxnSpPr>
            <a:cxnSpLocks/>
          </p:cNvCxnSpPr>
          <p:nvPr/>
        </p:nvCxnSpPr>
        <p:spPr bwMode="auto">
          <a:xfrm>
            <a:off x="7187609" y="3398909"/>
            <a:ext cx="3328952" cy="20995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EBE545-7511-4F2C-5ED0-02388FDAA13D}"/>
              </a:ext>
            </a:extLst>
          </p:cNvPr>
          <p:cNvSpPr txBox="1"/>
          <p:nvPr/>
        </p:nvSpPr>
        <p:spPr>
          <a:xfrm>
            <a:off x="10661230" y="2083443"/>
            <a:ext cx="1528837" cy="1147381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Token OK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Sending response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Encoding 5-tuple </a:t>
            </a:r>
            <a:b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state cookie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020C3B-3413-2F19-30D6-11BE7E19AAAE}"/>
              </a:ext>
            </a:extLst>
          </p:cNvPr>
          <p:cNvSpPr txBox="1"/>
          <p:nvPr/>
        </p:nvSpPr>
        <p:spPr>
          <a:xfrm>
            <a:off x="7991601" y="3020777"/>
            <a:ext cx="1481559" cy="588088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 Echo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5DD70E-EF3C-48FF-BDB6-B71F62BA21D6}"/>
              </a:ext>
            </a:extLst>
          </p:cNvPr>
          <p:cNvSpPr txBox="1"/>
          <p:nvPr/>
        </p:nvSpPr>
        <p:spPr>
          <a:xfrm>
            <a:off x="8011787" y="3623102"/>
            <a:ext cx="1481559" cy="588088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 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2135F8-483C-D233-B41D-46C2EF34D3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1774" y="3896202"/>
            <a:ext cx="3302562" cy="21451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C13455-B46E-5EAE-7385-D0F5B2C29980}"/>
              </a:ext>
            </a:extLst>
          </p:cNvPr>
          <p:cNvCxnSpPr>
            <a:cxnSpLocks/>
          </p:cNvCxnSpPr>
          <p:nvPr/>
        </p:nvCxnSpPr>
        <p:spPr bwMode="auto">
          <a:xfrm>
            <a:off x="7193396" y="4647674"/>
            <a:ext cx="3317378" cy="21487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AFE3ABD-AE9F-1052-5771-8759ADC34BF6}"/>
              </a:ext>
            </a:extLst>
          </p:cNvPr>
          <p:cNvSpPr txBox="1"/>
          <p:nvPr/>
        </p:nvSpPr>
        <p:spPr>
          <a:xfrm>
            <a:off x="10740411" y="4747188"/>
            <a:ext cx="1747463" cy="60618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DTLS Handshake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6B7512-93C6-3BF9-7D69-19C7AD588548}"/>
              </a:ext>
            </a:extLst>
          </p:cNvPr>
          <p:cNvCxnSpPr>
            <a:cxnSpLocks/>
          </p:cNvCxnSpPr>
          <p:nvPr/>
        </p:nvCxnSpPr>
        <p:spPr bwMode="auto">
          <a:xfrm flipH="1">
            <a:off x="7155274" y="4943015"/>
            <a:ext cx="3339062" cy="2029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A73A21-5073-ADC1-2C96-FE8FC7E72FA7}"/>
              </a:ext>
            </a:extLst>
          </p:cNvPr>
          <p:cNvCxnSpPr>
            <a:cxnSpLocks/>
          </p:cNvCxnSpPr>
          <p:nvPr/>
        </p:nvCxnSpPr>
        <p:spPr bwMode="auto">
          <a:xfrm>
            <a:off x="7167467" y="5256560"/>
            <a:ext cx="3385215" cy="22094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EF7E79B-83F4-09E0-402E-AA5A144E6854}"/>
              </a:ext>
            </a:extLst>
          </p:cNvPr>
          <p:cNvCxnSpPr>
            <a:cxnSpLocks/>
          </p:cNvCxnSpPr>
          <p:nvPr/>
        </p:nvCxnSpPr>
        <p:spPr bwMode="auto">
          <a:xfrm>
            <a:off x="7193396" y="5527703"/>
            <a:ext cx="3317378" cy="21487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B4F417-5781-7D33-6E1A-5E85C6F8B069}"/>
              </a:ext>
            </a:extLst>
          </p:cNvPr>
          <p:cNvCxnSpPr>
            <a:cxnSpLocks/>
          </p:cNvCxnSpPr>
          <p:nvPr/>
        </p:nvCxnSpPr>
        <p:spPr bwMode="auto">
          <a:xfrm flipH="1">
            <a:off x="7155274" y="5823044"/>
            <a:ext cx="3339062" cy="20296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DD7AC53-9F3E-6F50-E26C-D14E9A926F30}"/>
              </a:ext>
            </a:extLst>
          </p:cNvPr>
          <p:cNvSpPr txBox="1"/>
          <p:nvPr/>
        </p:nvSpPr>
        <p:spPr>
          <a:xfrm>
            <a:off x="10574907" y="5619509"/>
            <a:ext cx="1747463" cy="60618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Validation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A1F9E876-ACE1-5278-391A-42C69FD2E11D}"/>
              </a:ext>
            </a:extLst>
          </p:cNvPr>
          <p:cNvSpPr/>
          <p:nvPr/>
        </p:nvSpPr>
        <p:spPr bwMode="auto">
          <a:xfrm>
            <a:off x="10574908" y="4647674"/>
            <a:ext cx="230374" cy="880029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0995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8993D-5E9C-8E58-DB7D-3312217DA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20566C6-73C2-F1CD-1F11-3D4CB79C7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based restart shortcomings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D9CBB8-BCC4-D58C-24E7-7F6D7E264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5" y="1844674"/>
            <a:ext cx="4385173" cy="45370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 path attacker that can capture and race Init can fail restart</a:t>
            </a:r>
          </a:p>
          <a:p>
            <a:pPr lvl="1"/>
            <a:r>
              <a:rPr lang="en-US" dirty="0"/>
              <a:t>Attacker can capture token</a:t>
            </a:r>
          </a:p>
          <a:p>
            <a:pPr lvl="1"/>
            <a:r>
              <a:rPr lang="en-US" dirty="0"/>
              <a:t>Attacker’s Init reach peer first</a:t>
            </a:r>
          </a:p>
          <a:p>
            <a:pPr lvl="2"/>
            <a:r>
              <a:rPr lang="en-US" dirty="0"/>
              <a:t>Drop original or having shorter path from point of capture to Peer</a:t>
            </a:r>
          </a:p>
          <a:p>
            <a:pPr lvl="2"/>
            <a:r>
              <a:rPr lang="en-US" dirty="0"/>
              <a:t>Change restarting port allowed?</a:t>
            </a:r>
          </a:p>
          <a:p>
            <a:r>
              <a:rPr lang="en-US" dirty="0"/>
              <a:t>Restarting Nodes Token that arrive after rebinding of 5-tuple expected to be dropped as token has been consumed.</a:t>
            </a:r>
          </a:p>
          <a:p>
            <a:r>
              <a:rPr lang="en-US" dirty="0"/>
              <a:t>Restarting node would have to do full restart -&gt; Restarts the </a:t>
            </a:r>
            <a:r>
              <a:rPr lang="en-US" dirty="0" err="1"/>
              <a:t>gNB</a:t>
            </a:r>
            <a:endParaRPr lang="en-US" dirty="0"/>
          </a:p>
          <a:p>
            <a:pPr lvl="1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5CBE76-54D0-7B9D-6DD9-CFE13B5A6964}"/>
              </a:ext>
            </a:extLst>
          </p:cNvPr>
          <p:cNvCxnSpPr/>
          <p:nvPr/>
        </p:nvCxnSpPr>
        <p:spPr bwMode="auto">
          <a:xfrm>
            <a:off x="5605650" y="1872044"/>
            <a:ext cx="0" cy="43926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795396-9E99-EAC4-6F04-33F1BFBA3E2D}"/>
              </a:ext>
            </a:extLst>
          </p:cNvPr>
          <p:cNvCxnSpPr/>
          <p:nvPr/>
        </p:nvCxnSpPr>
        <p:spPr bwMode="auto">
          <a:xfrm>
            <a:off x="10214302" y="1872044"/>
            <a:ext cx="0" cy="43926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B4849E-B52C-16D6-FED6-7FB8E2DDF202}"/>
              </a:ext>
            </a:extLst>
          </p:cNvPr>
          <p:cNvSpPr txBox="1"/>
          <p:nvPr/>
        </p:nvSpPr>
        <p:spPr>
          <a:xfrm>
            <a:off x="5085058" y="1265860"/>
            <a:ext cx="1261639" cy="60618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Restarting node</a:t>
            </a: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1826B-A237-AE66-4270-6226FDA89EE0}"/>
              </a:ext>
            </a:extLst>
          </p:cNvPr>
          <p:cNvSpPr txBox="1"/>
          <p:nvPr/>
        </p:nvSpPr>
        <p:spPr>
          <a:xfrm>
            <a:off x="9657244" y="1227891"/>
            <a:ext cx="1261639" cy="60618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 node</a:t>
            </a: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EE75A9-E603-5449-D8E9-74DD1546708B}"/>
              </a:ext>
            </a:extLst>
          </p:cNvPr>
          <p:cNvCxnSpPr>
            <a:cxnSpLocks/>
          </p:cNvCxnSpPr>
          <p:nvPr/>
        </p:nvCxnSpPr>
        <p:spPr bwMode="auto">
          <a:xfrm>
            <a:off x="5605650" y="2110812"/>
            <a:ext cx="4608652" cy="7643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FB61FF-EF5A-2AED-E98E-C3D6D5A00057}"/>
              </a:ext>
            </a:extLst>
          </p:cNvPr>
          <p:cNvSpPr txBox="1"/>
          <p:nvPr/>
        </p:nvSpPr>
        <p:spPr>
          <a:xfrm>
            <a:off x="6346697" y="1872044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Init: Token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966B83-EA36-5B3B-5645-0EEBD35A5F3A}"/>
              </a:ext>
            </a:extLst>
          </p:cNvPr>
          <p:cNvCxnSpPr>
            <a:cxnSpLocks/>
          </p:cNvCxnSpPr>
          <p:nvPr/>
        </p:nvCxnSpPr>
        <p:spPr bwMode="auto">
          <a:xfrm flipH="1">
            <a:off x="7864659" y="2626801"/>
            <a:ext cx="2303148" cy="33517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E6191E-26CD-416A-FFB2-A9770AAAFC73}"/>
              </a:ext>
            </a:extLst>
          </p:cNvPr>
          <p:cNvSpPr txBox="1"/>
          <p:nvPr/>
        </p:nvSpPr>
        <p:spPr>
          <a:xfrm>
            <a:off x="6473305" y="2453197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Init-ACK: State Cookie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2C3478-CBB9-4BD5-D362-2ECF1BAF3130}"/>
              </a:ext>
            </a:extLst>
          </p:cNvPr>
          <p:cNvCxnSpPr>
            <a:cxnSpLocks/>
          </p:cNvCxnSpPr>
          <p:nvPr/>
        </p:nvCxnSpPr>
        <p:spPr bwMode="auto">
          <a:xfrm>
            <a:off x="7891201" y="3184634"/>
            <a:ext cx="2323101" cy="29786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004015-F5E3-A3F9-A7C1-24E1C321EA14}"/>
              </a:ext>
            </a:extLst>
          </p:cNvPr>
          <p:cNvSpPr txBox="1"/>
          <p:nvPr/>
        </p:nvSpPr>
        <p:spPr>
          <a:xfrm>
            <a:off x="6409642" y="3048146"/>
            <a:ext cx="1481559" cy="588088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 Echo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C417B-8EA9-1DA0-AA31-9BCE4E3C58A3}"/>
              </a:ext>
            </a:extLst>
          </p:cNvPr>
          <p:cNvSpPr txBox="1"/>
          <p:nvPr/>
        </p:nvSpPr>
        <p:spPr>
          <a:xfrm>
            <a:off x="6429828" y="3650471"/>
            <a:ext cx="1481559" cy="588088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 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082CAA-B5FA-EC5D-1E4E-EC1E789EDD47}"/>
              </a:ext>
            </a:extLst>
          </p:cNvPr>
          <p:cNvCxnSpPr>
            <a:cxnSpLocks/>
          </p:cNvCxnSpPr>
          <p:nvPr/>
        </p:nvCxnSpPr>
        <p:spPr bwMode="auto">
          <a:xfrm flipH="1">
            <a:off x="7891201" y="3586448"/>
            <a:ext cx="2291433" cy="22850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3B9181-8CEE-E1D1-7AAE-AC9F4E2221DE}"/>
              </a:ext>
            </a:extLst>
          </p:cNvPr>
          <p:cNvCxnSpPr/>
          <p:nvPr/>
        </p:nvCxnSpPr>
        <p:spPr bwMode="auto">
          <a:xfrm>
            <a:off x="7891201" y="1841823"/>
            <a:ext cx="0" cy="43926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7E0795-CFA3-CFDD-CDA5-233EB97DC608}"/>
              </a:ext>
            </a:extLst>
          </p:cNvPr>
          <p:cNvSpPr txBox="1"/>
          <p:nvPr/>
        </p:nvSpPr>
        <p:spPr>
          <a:xfrm>
            <a:off x="7387705" y="1265860"/>
            <a:ext cx="1050239" cy="568215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Attacker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D09609-FBE3-EF31-4739-C70B221DC7D8}"/>
              </a:ext>
            </a:extLst>
          </p:cNvPr>
          <p:cNvCxnSpPr/>
          <p:nvPr/>
        </p:nvCxnSpPr>
        <p:spPr bwMode="auto">
          <a:xfrm>
            <a:off x="7911387" y="2463370"/>
            <a:ext cx="2302915" cy="12668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14019C-691D-93E4-124B-625170A8105D}"/>
              </a:ext>
            </a:extLst>
          </p:cNvPr>
          <p:cNvSpPr txBox="1"/>
          <p:nvPr/>
        </p:nvSpPr>
        <p:spPr>
          <a:xfrm>
            <a:off x="10340911" y="2071107"/>
            <a:ext cx="1528837" cy="1147381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Token OK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Sending response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5-tuple in State cookie</a:t>
            </a:r>
            <a:endParaRPr kumimoji="0" lang="en-US" sz="1400" b="0" i="0" u="none" strike="noStrike" kern="1000" cap="none" spc="-3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D823F5-41B7-E86A-B9A3-5E31F7F3E5A5}"/>
              </a:ext>
            </a:extLst>
          </p:cNvPr>
          <p:cNvSpPr txBox="1"/>
          <p:nvPr/>
        </p:nvSpPr>
        <p:spPr>
          <a:xfrm>
            <a:off x="8102278" y="4238559"/>
            <a:ext cx="3113590" cy="1444611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DTLS Handshake would fail as attacker can’t identify as expected ID.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038C68-1751-BDB9-2BB7-D44FF46FA0CA}"/>
              </a:ext>
            </a:extLst>
          </p:cNvPr>
          <p:cNvSpPr txBox="1"/>
          <p:nvPr/>
        </p:nvSpPr>
        <p:spPr>
          <a:xfrm>
            <a:off x="10112844" y="2708308"/>
            <a:ext cx="456131" cy="451238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6EF7BB-F051-2FB3-66A7-E61C97687B38}"/>
              </a:ext>
            </a:extLst>
          </p:cNvPr>
          <p:cNvSpPr txBox="1"/>
          <p:nvPr/>
        </p:nvSpPr>
        <p:spPr>
          <a:xfrm>
            <a:off x="10340908" y="3333568"/>
            <a:ext cx="1528823" cy="481386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SCTP Association restarted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93251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2D267-FDF4-ABEE-2596-19C8E32A4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804E-0EE7-1D65-C259-EC31DE79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Restart with Ericsson like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B996E-F85E-12F9-E62E-F0BC92291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6" y="1844675"/>
            <a:ext cx="4960676" cy="4392612"/>
          </a:xfrm>
        </p:spPr>
        <p:txBody>
          <a:bodyPr/>
          <a:lstStyle/>
          <a:p>
            <a:r>
              <a:rPr lang="en-US" dirty="0"/>
              <a:t>Generate Restart specific key-material, see next slide</a:t>
            </a:r>
          </a:p>
          <a:p>
            <a:r>
              <a:rPr lang="en-US" dirty="0"/>
              <a:t>Restarting side sends Init and gets back Init-Ack with Peer nodes state cookie. </a:t>
            </a:r>
          </a:p>
          <a:p>
            <a:r>
              <a:rPr lang="en-US" dirty="0"/>
              <a:t>Restarting sends DTLS chunk protected Cookie Echo using restart key-context</a:t>
            </a:r>
          </a:p>
          <a:p>
            <a:r>
              <a:rPr lang="en-US" dirty="0"/>
              <a:t>Peer Node answers using DTLS chunk using restart key</a:t>
            </a:r>
          </a:p>
          <a:p>
            <a:r>
              <a:rPr lang="en-US" dirty="0"/>
              <a:t>Entering Protected</a:t>
            </a:r>
          </a:p>
          <a:p>
            <a:r>
              <a:rPr lang="en-US" dirty="0"/>
              <a:t>Run new Key-management handshake and switch to regular key context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64E49E-B5B3-3CF0-A6E7-9A939F0E198B}"/>
              </a:ext>
            </a:extLst>
          </p:cNvPr>
          <p:cNvCxnSpPr/>
          <p:nvPr/>
        </p:nvCxnSpPr>
        <p:spPr bwMode="auto">
          <a:xfrm>
            <a:off x="5927902" y="2201491"/>
            <a:ext cx="0" cy="43926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612417-4F3A-4EF3-154C-FCDFEC7996CC}"/>
              </a:ext>
            </a:extLst>
          </p:cNvPr>
          <p:cNvCxnSpPr/>
          <p:nvPr/>
        </p:nvCxnSpPr>
        <p:spPr bwMode="auto">
          <a:xfrm>
            <a:off x="10536554" y="2201491"/>
            <a:ext cx="0" cy="43926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F12F59-57B9-3932-73CE-9C2B89578120}"/>
              </a:ext>
            </a:extLst>
          </p:cNvPr>
          <p:cNvSpPr txBox="1"/>
          <p:nvPr/>
        </p:nvSpPr>
        <p:spPr>
          <a:xfrm>
            <a:off x="5407310" y="1595307"/>
            <a:ext cx="1261639" cy="60618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Restarting node</a:t>
            </a: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0B457A-4E60-CCE3-4C21-FF3646DB768E}"/>
              </a:ext>
            </a:extLst>
          </p:cNvPr>
          <p:cNvSpPr txBox="1"/>
          <p:nvPr/>
        </p:nvSpPr>
        <p:spPr>
          <a:xfrm>
            <a:off x="9979496" y="1557338"/>
            <a:ext cx="1261639" cy="60618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 node</a:t>
            </a: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DD16BB-D64A-0A3D-A6B4-DA1669AD3202}"/>
              </a:ext>
            </a:extLst>
          </p:cNvPr>
          <p:cNvCxnSpPr>
            <a:cxnSpLocks/>
          </p:cNvCxnSpPr>
          <p:nvPr/>
        </p:nvCxnSpPr>
        <p:spPr bwMode="auto">
          <a:xfrm>
            <a:off x="5927902" y="2440259"/>
            <a:ext cx="4608652" cy="55485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6342F8-7FE0-B885-C27A-82DE3B3AEDE8}"/>
              </a:ext>
            </a:extLst>
          </p:cNvPr>
          <p:cNvSpPr txBox="1"/>
          <p:nvPr/>
        </p:nvSpPr>
        <p:spPr>
          <a:xfrm>
            <a:off x="6668949" y="2201491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AF873F-053D-985A-3BE0-803D7A4490C4}"/>
              </a:ext>
            </a:extLst>
          </p:cNvPr>
          <p:cNvSpPr txBox="1"/>
          <p:nvPr/>
        </p:nvSpPr>
        <p:spPr>
          <a:xfrm>
            <a:off x="6805381" y="2933631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Init-ACK: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179A5B-3D9E-5128-4414-B2B23C4B2BB8}"/>
              </a:ext>
            </a:extLst>
          </p:cNvPr>
          <p:cNvCxnSpPr>
            <a:cxnSpLocks/>
          </p:cNvCxnSpPr>
          <p:nvPr/>
        </p:nvCxnSpPr>
        <p:spPr bwMode="auto">
          <a:xfrm>
            <a:off x="5921757" y="3697772"/>
            <a:ext cx="4592358" cy="56105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DD9F30-A82E-922C-3251-CC06C8A90B62}"/>
              </a:ext>
            </a:extLst>
          </p:cNvPr>
          <p:cNvSpPr txBox="1"/>
          <p:nvPr/>
        </p:nvSpPr>
        <p:spPr>
          <a:xfrm>
            <a:off x="8294597" y="3563922"/>
            <a:ext cx="1481559" cy="588088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 Echo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02D72C-E1FA-68D5-0D34-79E5A6BB5C05}"/>
              </a:ext>
            </a:extLst>
          </p:cNvPr>
          <p:cNvSpPr txBox="1"/>
          <p:nvPr/>
        </p:nvSpPr>
        <p:spPr>
          <a:xfrm>
            <a:off x="6573973" y="4336710"/>
            <a:ext cx="1481559" cy="588088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1C78C5-64AF-D286-126A-A98B84AD11CF}"/>
              </a:ext>
            </a:extLst>
          </p:cNvPr>
          <p:cNvCxnSpPr>
            <a:cxnSpLocks/>
          </p:cNvCxnSpPr>
          <p:nvPr/>
        </p:nvCxnSpPr>
        <p:spPr bwMode="auto">
          <a:xfrm flipH="1">
            <a:off x="5950342" y="4397797"/>
            <a:ext cx="4606166" cy="54559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EB9888-8280-B64C-F250-8B940FD0BFC7}"/>
              </a:ext>
            </a:extLst>
          </p:cNvPr>
          <p:cNvCxnSpPr/>
          <p:nvPr/>
        </p:nvCxnSpPr>
        <p:spPr bwMode="auto">
          <a:xfrm>
            <a:off x="8213453" y="2171270"/>
            <a:ext cx="0" cy="43926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CBC063-E1B5-0B02-49C9-15304D3CE8A1}"/>
              </a:ext>
            </a:extLst>
          </p:cNvPr>
          <p:cNvSpPr txBox="1"/>
          <p:nvPr/>
        </p:nvSpPr>
        <p:spPr>
          <a:xfrm>
            <a:off x="7709957" y="1595307"/>
            <a:ext cx="1050239" cy="568215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Attacker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30A4B-B53C-4984-1B8F-6EB400AB80EA}"/>
              </a:ext>
            </a:extLst>
          </p:cNvPr>
          <p:cNvSpPr txBox="1"/>
          <p:nvPr/>
        </p:nvSpPr>
        <p:spPr>
          <a:xfrm>
            <a:off x="10560292" y="2741773"/>
            <a:ext cx="1528837" cy="824431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 Cookie </a:t>
            </a:r>
            <a:b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restarting 5-tuple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6B1D58-9221-531D-BD5A-289B0FFC88DE}"/>
              </a:ext>
            </a:extLst>
          </p:cNvPr>
          <p:cNvCxnSpPr>
            <a:cxnSpLocks/>
          </p:cNvCxnSpPr>
          <p:nvPr/>
        </p:nvCxnSpPr>
        <p:spPr bwMode="auto">
          <a:xfrm flipH="1">
            <a:off x="5943737" y="3084450"/>
            <a:ext cx="4538710" cy="52481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1D0DF43-51D8-1056-0BB8-1B121534F352}"/>
              </a:ext>
            </a:extLst>
          </p:cNvPr>
          <p:cNvSpPr txBox="1"/>
          <p:nvPr/>
        </p:nvSpPr>
        <p:spPr>
          <a:xfrm>
            <a:off x="10637651" y="3945449"/>
            <a:ext cx="1747779" cy="1995876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 restart</a:t>
            </a:r>
            <a:b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DTLS chunk decrypt and state cookie</a:t>
            </a:r>
            <a:b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ok + matches 5-tuple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32206A3-D5E1-9AFF-0390-AD8340DBB0E1}"/>
              </a:ext>
            </a:extLst>
          </p:cNvPr>
          <p:cNvCxnSpPr>
            <a:cxnSpLocks/>
          </p:cNvCxnSpPr>
          <p:nvPr/>
        </p:nvCxnSpPr>
        <p:spPr bwMode="auto">
          <a:xfrm>
            <a:off x="5924660" y="5143276"/>
            <a:ext cx="4631848" cy="31508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E95280-7A3A-B949-4207-43C1DA98134A}"/>
              </a:ext>
            </a:extLst>
          </p:cNvPr>
          <p:cNvSpPr txBox="1"/>
          <p:nvPr/>
        </p:nvSpPr>
        <p:spPr>
          <a:xfrm>
            <a:off x="8213092" y="4935499"/>
            <a:ext cx="1747463" cy="60618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DTLS Handshake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D0910E-11F6-4F40-59F2-71BEC871D133}"/>
              </a:ext>
            </a:extLst>
          </p:cNvPr>
          <p:cNvCxnSpPr>
            <a:cxnSpLocks/>
          </p:cNvCxnSpPr>
          <p:nvPr/>
        </p:nvCxnSpPr>
        <p:spPr bwMode="auto">
          <a:xfrm flipH="1">
            <a:off x="5886538" y="5541683"/>
            <a:ext cx="4626279" cy="9989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DD1704-3603-22A7-AA86-4DE007929306}"/>
              </a:ext>
            </a:extLst>
          </p:cNvPr>
          <p:cNvCxnSpPr>
            <a:cxnSpLocks/>
          </p:cNvCxnSpPr>
          <p:nvPr/>
        </p:nvCxnSpPr>
        <p:spPr bwMode="auto">
          <a:xfrm>
            <a:off x="5898731" y="5752162"/>
            <a:ext cx="4657777" cy="9137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6122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6E49-B761-6DFB-C1AF-65AF4FD6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Ericsson Restart when integrated with updated DTLS Chunk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B3B8C-CC74-0A06-0F6A-BACF8AA76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Key material for restart</a:t>
            </a:r>
          </a:p>
          <a:p>
            <a:pPr lvl="1"/>
            <a:r>
              <a:rPr lang="en-US" dirty="0"/>
              <a:t>Make key-derivation from key-management session</a:t>
            </a:r>
          </a:p>
          <a:p>
            <a:pPr lvl="1"/>
            <a:r>
              <a:rPr lang="en-US" dirty="0"/>
              <a:t>Use restart indicator in DTLS chunk combined with DTLS record with (DTLS Connection ID if used) + epoch to identify actual key for SCTP association.</a:t>
            </a:r>
          </a:p>
          <a:p>
            <a:r>
              <a:rPr lang="en-US" dirty="0"/>
              <a:t>Restart needs to be rekeyed also to ensure that latest re-authentication is basis for key-material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A6F21-1F33-6F2C-93E1-15DEFF616839}"/>
              </a:ext>
            </a:extLst>
          </p:cNvPr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0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1BB8-62ED-B713-D33B-08585AA3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Restart with Ericsson like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D110-D562-B8A2-4BAA-69553C7BC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6" y="1844675"/>
            <a:ext cx="4960676" cy="4392612"/>
          </a:xfrm>
        </p:spPr>
        <p:txBody>
          <a:bodyPr/>
          <a:lstStyle/>
          <a:p>
            <a:r>
              <a:rPr lang="en-US" dirty="0"/>
              <a:t>We can’t prevent an attacker to create a trombone route through the attacker when restarting if they can on-path drop packets</a:t>
            </a:r>
          </a:p>
          <a:p>
            <a:r>
              <a:rPr lang="en-US" dirty="0"/>
              <a:t>If attacker only can race the restarting node’s packet then restarting node should be able to complete restart.</a:t>
            </a:r>
          </a:p>
          <a:p>
            <a:r>
              <a:rPr lang="en-US" dirty="0"/>
              <a:t>Need to prevent the restart to fail if the attacker lets the packets through</a:t>
            </a:r>
          </a:p>
          <a:p>
            <a:r>
              <a:rPr lang="en-US" dirty="0"/>
              <a:t>Restarting nodes IP address as seen from peer need to be included in state cookie to prevent attacker being able copy DTLS chunk in Cookie Echo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8DF24B-3013-6B52-0127-7E94016DB640}"/>
              </a:ext>
            </a:extLst>
          </p:cNvPr>
          <p:cNvCxnSpPr/>
          <p:nvPr/>
        </p:nvCxnSpPr>
        <p:spPr bwMode="auto">
          <a:xfrm>
            <a:off x="5927902" y="2201491"/>
            <a:ext cx="0" cy="43926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BE11D4-7DF0-2FA6-E270-5E59C279B2AF}"/>
              </a:ext>
            </a:extLst>
          </p:cNvPr>
          <p:cNvCxnSpPr/>
          <p:nvPr/>
        </p:nvCxnSpPr>
        <p:spPr bwMode="auto">
          <a:xfrm>
            <a:off x="10536554" y="2201491"/>
            <a:ext cx="0" cy="43926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7122105-E641-AA23-74CF-5423C87CA573}"/>
              </a:ext>
            </a:extLst>
          </p:cNvPr>
          <p:cNvSpPr txBox="1"/>
          <p:nvPr/>
        </p:nvSpPr>
        <p:spPr>
          <a:xfrm>
            <a:off x="5407310" y="1595307"/>
            <a:ext cx="1261639" cy="60618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Restarting node</a:t>
            </a: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A47D7-F261-43B7-70CE-86306E4F41A3}"/>
              </a:ext>
            </a:extLst>
          </p:cNvPr>
          <p:cNvSpPr txBox="1"/>
          <p:nvPr/>
        </p:nvSpPr>
        <p:spPr>
          <a:xfrm>
            <a:off x="9979496" y="1557338"/>
            <a:ext cx="1261639" cy="60618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 node</a:t>
            </a: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5CB5F5-F569-1225-B223-7F8302A73BE9}"/>
              </a:ext>
            </a:extLst>
          </p:cNvPr>
          <p:cNvCxnSpPr>
            <a:cxnSpLocks/>
          </p:cNvCxnSpPr>
          <p:nvPr/>
        </p:nvCxnSpPr>
        <p:spPr bwMode="auto">
          <a:xfrm>
            <a:off x="5927902" y="2440259"/>
            <a:ext cx="4608652" cy="55485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C91D00-313D-C085-66D8-3721832C85D5}"/>
              </a:ext>
            </a:extLst>
          </p:cNvPr>
          <p:cNvSpPr txBox="1"/>
          <p:nvPr/>
        </p:nvSpPr>
        <p:spPr>
          <a:xfrm>
            <a:off x="6668949" y="2201491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0D6007-D9DB-E13C-275D-C61B369B2A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213453" y="2898708"/>
            <a:ext cx="2303148" cy="33517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57418D-5AE4-ABD9-23D6-C119FE10635D}"/>
              </a:ext>
            </a:extLst>
          </p:cNvPr>
          <p:cNvSpPr txBox="1"/>
          <p:nvPr/>
        </p:nvSpPr>
        <p:spPr>
          <a:xfrm>
            <a:off x="6805381" y="2933631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Init-ACK: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0BDDC3-F4C6-A10A-DB00-1F9BB689C471}"/>
              </a:ext>
            </a:extLst>
          </p:cNvPr>
          <p:cNvCxnSpPr>
            <a:cxnSpLocks/>
          </p:cNvCxnSpPr>
          <p:nvPr/>
        </p:nvCxnSpPr>
        <p:spPr bwMode="auto">
          <a:xfrm>
            <a:off x="5921757" y="3697772"/>
            <a:ext cx="4592358" cy="56105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40D538-E78C-44C1-50FA-98C8A5B63DB3}"/>
              </a:ext>
            </a:extLst>
          </p:cNvPr>
          <p:cNvSpPr txBox="1"/>
          <p:nvPr/>
        </p:nvSpPr>
        <p:spPr>
          <a:xfrm>
            <a:off x="8294597" y="3563922"/>
            <a:ext cx="1481559" cy="588088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 Echo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C1EFE-E803-C69D-921D-12C8EB11D597}"/>
              </a:ext>
            </a:extLst>
          </p:cNvPr>
          <p:cNvSpPr txBox="1"/>
          <p:nvPr/>
        </p:nvSpPr>
        <p:spPr>
          <a:xfrm>
            <a:off x="6573973" y="4336710"/>
            <a:ext cx="1481559" cy="588088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286269-67FE-D490-958E-7F3571D4E78D}"/>
              </a:ext>
            </a:extLst>
          </p:cNvPr>
          <p:cNvCxnSpPr>
            <a:cxnSpLocks/>
          </p:cNvCxnSpPr>
          <p:nvPr/>
        </p:nvCxnSpPr>
        <p:spPr bwMode="auto">
          <a:xfrm flipH="1">
            <a:off x="5950342" y="4397797"/>
            <a:ext cx="4606166" cy="54559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293254-6383-CB5C-37B7-6B7E88872257}"/>
              </a:ext>
            </a:extLst>
          </p:cNvPr>
          <p:cNvCxnSpPr/>
          <p:nvPr/>
        </p:nvCxnSpPr>
        <p:spPr bwMode="auto">
          <a:xfrm>
            <a:off x="8213453" y="2171270"/>
            <a:ext cx="0" cy="43926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4247698-4B8D-834D-8D4E-7566873C3DC3}"/>
              </a:ext>
            </a:extLst>
          </p:cNvPr>
          <p:cNvSpPr txBox="1"/>
          <p:nvPr/>
        </p:nvSpPr>
        <p:spPr>
          <a:xfrm>
            <a:off x="7709957" y="1595307"/>
            <a:ext cx="1050239" cy="568215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Attacker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4BB809-264C-1242-185F-20B19A5B188E}"/>
              </a:ext>
            </a:extLst>
          </p:cNvPr>
          <p:cNvCxnSpPr/>
          <p:nvPr/>
        </p:nvCxnSpPr>
        <p:spPr bwMode="auto">
          <a:xfrm>
            <a:off x="8233639" y="2655958"/>
            <a:ext cx="2302915" cy="12668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FE1B00-CFF5-BE73-3E54-BAC6F6314344}"/>
              </a:ext>
            </a:extLst>
          </p:cNvPr>
          <p:cNvSpPr txBox="1"/>
          <p:nvPr/>
        </p:nvSpPr>
        <p:spPr>
          <a:xfrm>
            <a:off x="10560292" y="2325017"/>
            <a:ext cx="1528837" cy="1241188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Init-ACK with state</a:t>
            </a:r>
            <a:br>
              <a:rPr lang="en-US" sz="14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 with attacker</a:t>
            </a:r>
            <a:br>
              <a:rPr lang="en-US" sz="14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5-tuple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 Cookie </a:t>
            </a:r>
            <a:b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restarting 5-tuple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F093B3-38BF-162B-4808-8E8D1A4B4E96}"/>
              </a:ext>
            </a:extLst>
          </p:cNvPr>
          <p:cNvCxnSpPr>
            <a:cxnSpLocks/>
          </p:cNvCxnSpPr>
          <p:nvPr/>
        </p:nvCxnSpPr>
        <p:spPr bwMode="auto">
          <a:xfrm flipH="1">
            <a:off x="5943737" y="3084450"/>
            <a:ext cx="4538710" cy="52481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68BBBC-916D-CAA2-F972-B52F749D1616}"/>
              </a:ext>
            </a:extLst>
          </p:cNvPr>
          <p:cNvCxnSpPr/>
          <p:nvPr/>
        </p:nvCxnSpPr>
        <p:spPr bwMode="auto">
          <a:xfrm>
            <a:off x="8222420" y="3953849"/>
            <a:ext cx="2302915" cy="12668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F8D042-991B-F559-1ACF-880261BCEACF}"/>
              </a:ext>
            </a:extLst>
          </p:cNvPr>
          <p:cNvSpPr txBox="1"/>
          <p:nvPr/>
        </p:nvSpPr>
        <p:spPr>
          <a:xfrm>
            <a:off x="10496749" y="3870654"/>
            <a:ext cx="1215815" cy="410793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CBE0E-74D8-6CA5-0A67-F748F31657FA}"/>
              </a:ext>
            </a:extLst>
          </p:cNvPr>
          <p:cNvSpPr txBox="1"/>
          <p:nvPr/>
        </p:nvSpPr>
        <p:spPr>
          <a:xfrm>
            <a:off x="10729732" y="3697772"/>
            <a:ext cx="1226916" cy="97840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Reject attacker Cookie Echo due to state cookie not matching 5-tuple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E0E426-04AD-19FA-0ED5-AD5BAC509826}"/>
              </a:ext>
            </a:extLst>
          </p:cNvPr>
          <p:cNvSpPr txBox="1"/>
          <p:nvPr/>
        </p:nvSpPr>
        <p:spPr>
          <a:xfrm>
            <a:off x="8808064" y="4603534"/>
            <a:ext cx="1747779" cy="1995876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 restart</a:t>
            </a:r>
            <a:b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state cookie</a:t>
            </a:r>
            <a:b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matches 5-tuple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0420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2C9F0-2FE5-7EB1-8F68-0E1AF72EE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71CB-0958-D64D-C990-B63CB053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Restart with Ericsson like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B802-8628-5E4C-FBFC-42B3B44A6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6" y="1844675"/>
            <a:ext cx="4960676" cy="439261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Capturing State Cookie will not help as attacker lacks key context to protect Cookie Echo.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Peer Node need to be able to separate attackers with rewritten source IP/Port from restarting node’s packet. Impact on state cookie.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parameter per RFC 9260 rules are not allowed to be different. </a:t>
            </a:r>
          </a:p>
          <a:p>
            <a:pPr marL="730250" lvl="1" indent="-457200"/>
            <a:r>
              <a:rPr lang="en-US" dirty="0"/>
              <a:t>Port is part </a:t>
            </a:r>
            <a:r>
              <a:rPr lang="en-US"/>
              <a:t>of state cookie per 9260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F24515-BA75-CA9F-18EB-85EEAD8B2D0C}"/>
              </a:ext>
            </a:extLst>
          </p:cNvPr>
          <p:cNvCxnSpPr/>
          <p:nvPr/>
        </p:nvCxnSpPr>
        <p:spPr bwMode="auto">
          <a:xfrm>
            <a:off x="5927902" y="2201491"/>
            <a:ext cx="0" cy="43926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B61484-027D-1310-9F56-986F30602EA7}"/>
              </a:ext>
            </a:extLst>
          </p:cNvPr>
          <p:cNvCxnSpPr/>
          <p:nvPr/>
        </p:nvCxnSpPr>
        <p:spPr bwMode="auto">
          <a:xfrm>
            <a:off x="10536554" y="2201491"/>
            <a:ext cx="0" cy="43926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2F88AF-3728-267E-A559-79CE36AE379F}"/>
              </a:ext>
            </a:extLst>
          </p:cNvPr>
          <p:cNvSpPr txBox="1"/>
          <p:nvPr/>
        </p:nvSpPr>
        <p:spPr>
          <a:xfrm>
            <a:off x="5407310" y="1595307"/>
            <a:ext cx="1261639" cy="60618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Restarting node</a:t>
            </a: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9E3178-2426-4A64-352C-A95825BC5AC5}"/>
              </a:ext>
            </a:extLst>
          </p:cNvPr>
          <p:cNvSpPr txBox="1"/>
          <p:nvPr/>
        </p:nvSpPr>
        <p:spPr>
          <a:xfrm>
            <a:off x="9979496" y="1557338"/>
            <a:ext cx="1261639" cy="60618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 node</a:t>
            </a: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F43B59-00F5-5547-9B8D-F3001AC54721}"/>
              </a:ext>
            </a:extLst>
          </p:cNvPr>
          <p:cNvCxnSpPr>
            <a:cxnSpLocks/>
          </p:cNvCxnSpPr>
          <p:nvPr/>
        </p:nvCxnSpPr>
        <p:spPr bwMode="auto">
          <a:xfrm>
            <a:off x="5927902" y="2440259"/>
            <a:ext cx="4608652" cy="554855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EE2416-F8F1-1E5C-14B6-41C4B944407E}"/>
              </a:ext>
            </a:extLst>
          </p:cNvPr>
          <p:cNvSpPr txBox="1"/>
          <p:nvPr/>
        </p:nvSpPr>
        <p:spPr>
          <a:xfrm>
            <a:off x="6668949" y="2201491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3B420B-0915-AB38-B973-34F2E3DDECC5}"/>
              </a:ext>
            </a:extLst>
          </p:cNvPr>
          <p:cNvCxnSpPr>
            <a:cxnSpLocks/>
          </p:cNvCxnSpPr>
          <p:nvPr/>
        </p:nvCxnSpPr>
        <p:spPr bwMode="auto">
          <a:xfrm flipH="1">
            <a:off x="8213453" y="2898708"/>
            <a:ext cx="2303148" cy="335174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40BD7C-7C6F-CD51-059F-D2DD5D014A11}"/>
              </a:ext>
            </a:extLst>
          </p:cNvPr>
          <p:cNvSpPr txBox="1"/>
          <p:nvPr/>
        </p:nvSpPr>
        <p:spPr>
          <a:xfrm>
            <a:off x="6805381" y="2933631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Init-ACK: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F1F74F-C498-F4EE-D6B6-259FD0C398FE}"/>
              </a:ext>
            </a:extLst>
          </p:cNvPr>
          <p:cNvCxnSpPr>
            <a:cxnSpLocks/>
          </p:cNvCxnSpPr>
          <p:nvPr/>
        </p:nvCxnSpPr>
        <p:spPr bwMode="auto">
          <a:xfrm>
            <a:off x="5921757" y="3697772"/>
            <a:ext cx="4592358" cy="56105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241AD8-BDEA-B00E-42B3-638B0BDE176D}"/>
              </a:ext>
            </a:extLst>
          </p:cNvPr>
          <p:cNvSpPr txBox="1"/>
          <p:nvPr/>
        </p:nvSpPr>
        <p:spPr>
          <a:xfrm>
            <a:off x="8294597" y="3563922"/>
            <a:ext cx="1481559" cy="588088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 Echo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108232-FCA3-B8CC-E38A-717B6CFE134E}"/>
              </a:ext>
            </a:extLst>
          </p:cNvPr>
          <p:cNvSpPr txBox="1"/>
          <p:nvPr/>
        </p:nvSpPr>
        <p:spPr>
          <a:xfrm>
            <a:off x="6573973" y="4336710"/>
            <a:ext cx="1481559" cy="588088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5A1587-68BD-9830-F970-9AF7133542B2}"/>
              </a:ext>
            </a:extLst>
          </p:cNvPr>
          <p:cNvCxnSpPr>
            <a:cxnSpLocks/>
          </p:cNvCxnSpPr>
          <p:nvPr/>
        </p:nvCxnSpPr>
        <p:spPr bwMode="auto">
          <a:xfrm flipH="1">
            <a:off x="5950342" y="4397797"/>
            <a:ext cx="4606166" cy="54559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115790-4B24-ED54-EDEF-F76CA674204E}"/>
              </a:ext>
            </a:extLst>
          </p:cNvPr>
          <p:cNvCxnSpPr/>
          <p:nvPr/>
        </p:nvCxnSpPr>
        <p:spPr bwMode="auto">
          <a:xfrm>
            <a:off x="8213453" y="2171270"/>
            <a:ext cx="0" cy="439261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F7A666-24E5-86DF-2F52-1A7F8EAD5C60}"/>
              </a:ext>
            </a:extLst>
          </p:cNvPr>
          <p:cNvSpPr txBox="1"/>
          <p:nvPr/>
        </p:nvSpPr>
        <p:spPr>
          <a:xfrm>
            <a:off x="7709957" y="1595307"/>
            <a:ext cx="1050239" cy="568215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Attacker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63419C-E33D-604B-52E3-5170C5D537F6}"/>
              </a:ext>
            </a:extLst>
          </p:cNvPr>
          <p:cNvCxnSpPr/>
          <p:nvPr/>
        </p:nvCxnSpPr>
        <p:spPr bwMode="auto">
          <a:xfrm>
            <a:off x="8233639" y="2655958"/>
            <a:ext cx="2302915" cy="12668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542F84-048D-9567-3948-FB72AAE907C7}"/>
              </a:ext>
            </a:extLst>
          </p:cNvPr>
          <p:cNvSpPr txBox="1"/>
          <p:nvPr/>
        </p:nvSpPr>
        <p:spPr>
          <a:xfrm>
            <a:off x="10560292" y="2325017"/>
            <a:ext cx="1528837" cy="1241188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Init-ACK with state</a:t>
            </a:r>
            <a:br>
              <a:rPr lang="en-US" sz="14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Cookie with attacker</a:t>
            </a:r>
            <a:br>
              <a:rPr lang="en-US" sz="14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4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5-tuple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 Cookie </a:t>
            </a:r>
            <a:b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14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restarting 5-tuple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6BB4DC-1CB6-1FBE-0F7D-9DD8501FF574}"/>
              </a:ext>
            </a:extLst>
          </p:cNvPr>
          <p:cNvCxnSpPr>
            <a:cxnSpLocks/>
          </p:cNvCxnSpPr>
          <p:nvPr/>
        </p:nvCxnSpPr>
        <p:spPr bwMode="auto">
          <a:xfrm flipH="1">
            <a:off x="5943737" y="3084450"/>
            <a:ext cx="4538710" cy="52481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C92FEF-8B46-23F0-EA1F-F2BC04FC84C2}"/>
              </a:ext>
            </a:extLst>
          </p:cNvPr>
          <p:cNvCxnSpPr/>
          <p:nvPr/>
        </p:nvCxnSpPr>
        <p:spPr bwMode="auto">
          <a:xfrm>
            <a:off x="8222420" y="3953849"/>
            <a:ext cx="2302915" cy="12668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B7167B-A17F-A6C4-F157-E237E15AADB3}"/>
              </a:ext>
            </a:extLst>
          </p:cNvPr>
          <p:cNvSpPr txBox="1"/>
          <p:nvPr/>
        </p:nvSpPr>
        <p:spPr>
          <a:xfrm>
            <a:off x="10496749" y="3870654"/>
            <a:ext cx="1215815" cy="410793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8A4489-2E29-60A7-BC9C-BFF440F36CE3}"/>
              </a:ext>
            </a:extLst>
          </p:cNvPr>
          <p:cNvSpPr txBox="1"/>
          <p:nvPr/>
        </p:nvSpPr>
        <p:spPr>
          <a:xfrm>
            <a:off x="10729732" y="3697772"/>
            <a:ext cx="1226916" cy="97840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Reject attacker Cookie Echo due to state cookie not matching 5-tuple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4332B6-0AFC-23EB-C13B-005A4CDBA7C4}"/>
              </a:ext>
            </a:extLst>
          </p:cNvPr>
          <p:cNvSpPr txBox="1"/>
          <p:nvPr/>
        </p:nvSpPr>
        <p:spPr>
          <a:xfrm>
            <a:off x="8808064" y="4603534"/>
            <a:ext cx="1747779" cy="1995876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 restart</a:t>
            </a:r>
            <a:b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state cookie</a:t>
            </a:r>
            <a:b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matches 5-tuple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EF613-B174-EAF2-B4F8-47513C406ACD}"/>
              </a:ext>
            </a:extLst>
          </p:cNvPr>
          <p:cNvSpPr txBox="1"/>
          <p:nvPr/>
        </p:nvSpPr>
        <p:spPr>
          <a:xfrm>
            <a:off x="8235893" y="2854040"/>
            <a:ext cx="465599" cy="66521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1F6DC-28E6-8121-485D-9B18872D9535}"/>
              </a:ext>
            </a:extLst>
          </p:cNvPr>
          <p:cNvSpPr txBox="1"/>
          <p:nvPr/>
        </p:nvSpPr>
        <p:spPr>
          <a:xfrm>
            <a:off x="10175944" y="3602040"/>
            <a:ext cx="914400" cy="914400"/>
          </a:xfrm>
          <a:prstGeom prst="rect">
            <a:avLst/>
          </a:prstGeom>
        </p:spPr>
        <p:txBody>
          <a:bodyPr vert="horz" wrap="non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485F75-23E1-E4D1-767A-4D848F6E49B1}"/>
              </a:ext>
            </a:extLst>
          </p:cNvPr>
          <p:cNvSpPr txBox="1"/>
          <p:nvPr/>
        </p:nvSpPr>
        <p:spPr>
          <a:xfrm>
            <a:off x="6284403" y="2123322"/>
            <a:ext cx="596948" cy="992569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9742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6FF69E04-8523-4965-90ED-73D4F9BAE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25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1174E6"/>
      </a:accent1>
      <a:accent2>
        <a:srgbClr val="23969A"/>
      </a:accent2>
      <a:accent3>
        <a:srgbClr val="976CF4"/>
      </a:accent3>
      <a:accent4>
        <a:srgbClr val="FAD22D"/>
      </a:accent4>
      <a:accent5>
        <a:srgbClr val="E66E19"/>
      </a:accent5>
      <a:accent6>
        <a:srgbClr val="E65D6A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spcBef>
            <a:spcPts val="800"/>
          </a:spcBef>
          <a:defRPr dirty="0" err="1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ts val="800"/>
          </a:spcBef>
          <a:spcAft>
            <a:spcPct val="0"/>
          </a:spcAft>
          <a:buClrTx/>
          <a:buSzTx/>
          <a:tabLst/>
          <a:defRPr kumimoji="0" sz="2000" b="0" i="0" u="none" strike="noStrike" kern="1000" cap="none" spc="-30" normalizeH="0" baseline="0" noProof="0" dirty="0" err="1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ark blue ">
      <a:srgbClr val="000082"/>
    </a:custClr>
    <a:custClr name="Blue">
      <a:srgbClr val="1174E6"/>
    </a:custClr>
    <a:custClr name="Light blue">
      <a:srgbClr val="D6E2F5"/>
    </a:custClr>
    <a:custClr name="Dark purple">
      <a:srgbClr val="2D2049"/>
    </a:custClr>
    <a:custClr name="Purple">
      <a:srgbClr val="976CF4"/>
    </a:custClr>
    <a:custClr name="Light purple">
      <a:srgbClr val="E0D3F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Dark teal">
      <a:srgbClr val="0B2D2E"/>
    </a:custClr>
    <a:custClr name="Teal">
      <a:srgbClr val="23969A"/>
    </a:custClr>
    <a:custClr name="Light teal">
      <a:srgbClr val="BDE0E1"/>
    </a:custClr>
    <a:custClr name="Dark coral">
      <a:srgbClr val="3C2121"/>
    </a:custClr>
    <a:custClr name="Coral">
      <a:srgbClr val="E65D6A"/>
    </a:custClr>
    <a:custClr name="Light coral">
      <a:srgbClr val="EFD4D3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ed">
      <a:srgbClr val="C52A32"/>
    </a:custClr>
    <a:custClr name="Orange">
      <a:srgbClr val="E66E19"/>
    </a:custClr>
    <a:custClr name="Yellow">
      <a:srgbClr val="FAD22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lack">
      <a:srgbClr val="000000"/>
    </a:custClr>
    <a:custClr name="Grey 1">
      <a:srgbClr val="242424"/>
    </a:custClr>
    <a:custClr name="Grey 2">
      <a:srgbClr val="767676"/>
    </a:custClr>
    <a:custClr name="Grey 3">
      <a:srgbClr val="A0A0A0"/>
    </a:custClr>
    <a:custClr name="Grey 4">
      <a:srgbClr val="E0E0E0"/>
    </a:custClr>
    <a:custClr name="Grey 5">
      <a:srgbClr val="F2F2F2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 Light"/>
        <a:font script="Hebr" typeface="Ericsson Hilda Ligh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 Light"/>
        <a:font script="Uigh" typeface="Microsoft Uighur"/>
        <a:font script="Geor" typeface="Sylfaen"/>
        <a:font script="Armn" typeface="Ericsson Hilda Light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blue ">
      <a:srgbClr val="000082"/>
    </a:custClr>
    <a:custClr name="Blue">
      <a:srgbClr val="1174E6"/>
    </a:custClr>
    <a:custClr name="Light blue">
      <a:srgbClr val="D6E2F5"/>
    </a:custClr>
    <a:custClr name="Dark purple">
      <a:srgbClr val="2D2049"/>
    </a:custClr>
    <a:custClr name="Purple">
      <a:srgbClr val="976CF4"/>
    </a:custClr>
    <a:custClr name="Light purple">
      <a:srgbClr val="E0D3F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Dark teal">
      <a:srgbClr val="0B2D2E"/>
    </a:custClr>
    <a:custClr name="Teal">
      <a:srgbClr val="23969A"/>
    </a:custClr>
    <a:custClr name="Light teal">
      <a:srgbClr val="BDE0E1"/>
    </a:custClr>
    <a:custClr name="Dark coral">
      <a:srgbClr val="3C2121"/>
    </a:custClr>
    <a:custClr name="Coral">
      <a:srgbClr val="E65D6A"/>
    </a:custClr>
    <a:custClr name="Light coral">
      <a:srgbClr val="EFD4D3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ed">
      <a:srgbClr val="C52A32"/>
    </a:custClr>
    <a:custClr name="Orange">
      <a:srgbClr val="E66E19"/>
    </a:custClr>
    <a:custClr name="Yellow">
      <a:srgbClr val="FAD22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lack">
      <a:srgbClr val="000000"/>
    </a:custClr>
    <a:custClr name="Grey 1">
      <a:srgbClr val="242424"/>
    </a:custClr>
    <a:custClr name="Grey 2">
      <a:srgbClr val="767676"/>
    </a:custClr>
    <a:custClr name="Grey 3">
      <a:srgbClr val="A0A0A0"/>
    </a:custClr>
    <a:custClr name="Grey 4">
      <a:srgbClr val="E0E0E0"/>
    </a:custClr>
    <a:custClr name="Grey 5">
      <a:srgbClr val="F2F2F2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Ericsson Hilda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Ericsson Hilda"/>
        <a:font script="Hebr" typeface="Ericsson Hilda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Ericsson Hilda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Ericsson Hilda"/>
        <a:font script="Hebr" typeface="Ericsson Hilda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Ericsson Hilda"/>
        <a:font script="Uigh" typeface="Microsoft Uighur"/>
        <a:font script="Geor" typeface="Sylfaen"/>
        <a:font script="Armn" typeface="Ericsson Hilda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blue ">
      <a:srgbClr val="000082"/>
    </a:custClr>
    <a:custClr name="Blue">
      <a:srgbClr val="1174E6"/>
    </a:custClr>
    <a:custClr name="Light blue">
      <a:srgbClr val="D6E2F5"/>
    </a:custClr>
    <a:custClr name="Dark purple">
      <a:srgbClr val="2D2049"/>
    </a:custClr>
    <a:custClr name="Purple">
      <a:srgbClr val="976CF4"/>
    </a:custClr>
    <a:custClr name="Light purple">
      <a:srgbClr val="E0D3F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Dark teal">
      <a:srgbClr val="0B2D2E"/>
    </a:custClr>
    <a:custClr name="Teal">
      <a:srgbClr val="23969A"/>
    </a:custClr>
    <a:custClr name="Light teal">
      <a:srgbClr val="BDE0E1"/>
    </a:custClr>
    <a:custClr name="Dark coral">
      <a:srgbClr val="3C2121"/>
    </a:custClr>
    <a:custClr name="Coral">
      <a:srgbClr val="E65D6A"/>
    </a:custClr>
    <a:custClr name="Light coral">
      <a:srgbClr val="EFD4D3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ed">
      <a:srgbClr val="C52A32"/>
    </a:custClr>
    <a:custClr name="Orange">
      <a:srgbClr val="E66E19"/>
    </a:custClr>
    <a:custClr name="Yellow">
      <a:srgbClr val="FAD22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lack">
      <a:srgbClr val="000000"/>
    </a:custClr>
    <a:custClr name="Grey 1">
      <a:srgbClr val="242424"/>
    </a:custClr>
    <a:custClr name="Grey 2">
      <a:srgbClr val="767676"/>
    </a:custClr>
    <a:custClr name="Grey 3">
      <a:srgbClr val="A0A0A0"/>
    </a:custClr>
    <a:custClr name="Grey 4">
      <a:srgbClr val="E0E0E0"/>
    </a:custClr>
    <a:custClr name="Grey 5">
      <a:srgbClr val="F2F2F2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5" ma:contentTypeDescription="Create a new document." ma:contentTypeScope="" ma:versionID="a479c757ef17ea2b01d6697cee2b70c6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08df2d0f55032e4052d032aa8ec7ed1f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8780731662370544","enableDocumentContentUpdater":true,"version":"1.9"}]]></TemplafySlideTemplateConfiguration>
</file>

<file path=customXml/item12.xml><?xml version="1.0" encoding="utf-8"?>
<TemplafySlideTemplateConfiguration><![CDATA[{"documentContentValidatorConfiguration":{"enableDocumentContentValidator":false,"documentContentValidatorVersion":0},"elementsMetadata":[],"slideId":"638780731662370544","enableDocumentContentUpdater":true,"version":"1.9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TemplateConfiguration><![CDATA[{"documentContentValidatorConfiguration":{"enableDocumentContentValidator":false,"documentContentValidatorVersion":0},"elementsMetadata":[],"slideId":"638780731662370545","enableDocumentContentUpdater":true,"version":"1.9"}]]></TemplafySlideTemplateConfiguration>
</file>

<file path=customXml/item16.xml><?xml version="1.0" encoding="utf-8"?>
<TemplafySlideFormConfiguration><![CDATA[{"formFields":[],"formDataEntries":[]}]]></TemplafySlideFormConfiguration>
</file>

<file path=customXml/item17.xml><?xml version="1.0" encoding="utf-8"?>
<TemplafySlideTemplateConfiguration><![CDATA[{"documentContentValidatorConfiguration":{"enableDocumentContentValidator":false,"documentContentValidatorVersion":0},"elementsMetadata":[],"slideId":"638780731662370545","enableDocumentContentUpdater":true,"version":"1.9"}]]></TemplafySlideTemplateConfiguration>
</file>

<file path=customXml/item18.xml><?xml version="1.0" encoding="utf-8"?>
<TemplafySlideFormConfiguration><![CDATA[{"formFields":[],"formDataEntries":[]}]]></TemplafySlideFormConfiguration>
</file>

<file path=customXml/item19.xml><?xml version="1.0" encoding="utf-8"?>
<TemplafySlideTemplateConfiguration><![CDATA[{"documentContentValidatorConfiguration":{"enableDocumentContentValidator":false,"documentContentValidatorVersion":0},"elementsMetadata":[],"slideId":"638780731662370545","enableDocumentContentUpdater":true,"version":"1.9"}]]></TemplafySlideTemplateConfiguration>
</file>

<file path=customXml/item2.xml><?xml version="1.0" encoding="utf-8"?>
<TemplafyFormConfiguration><![CDATA[{"formFields":[{"required":true,"placeholder":"","lines":0,"helpTexts":{"prefix":"","postfix":""},"spacing":{},"type":"textBox","name":"DocumentTitle","label":"Document Title","fullyQualifiedName":"DocumentTitle"},{"dataSource":"Confidentiality","displayColumn":"confidentiality","hideIfNoUserInteractionRequired":false,"distinct":true,"required":true,"autoSelectFirstOption":false,"helpTexts":{"prefix":"","postfix":""},"spacing":{},"type":"dropDown","name":"ConfidentialityClass","label":"Confidentiality Class","fullyQualifiedName":"ConfidentialityClass"},{"dataSource":"External Confidentiality label","displayColumn":"externalConfidentiality","hideIfNoUserInteractionRequired":false,"distinct":true,"required":false,"autoSelectFirstOption":false,"helpTexts":{"prefix":"","postfix":"(If no external confidentiality class then please choose the blank value)"},"spacing":{},"type":"dropDown","name":"ExternalConfidentialityLabel","label":"External Confidentiality label","fullyQualifiedName":"ExternalConfidentialityLabel"},{"column":"documentType","required":false,"placeholder":"","autoSelectFirstOption":false,"helpTexts":{"prefix":"","postfix":""},"spacing":{},"dataSource":"PowerPoint Document Type","type":"comboBox","name":"DocTypePresentation","label":"Document Type","fullyQualifiedName":"DocTypePresentation"},{"required":false,"placeholder":"","lines":0,"helpTexts":{"prefix":"","postfix":"(Commonly assigned by EriDoc)"},"spacing":{},"type":"textBox","name":"DocumentNumber","label":"Document Number","fullyQualifiedName":"DocumentNumber"},{"dataSource":"Language code","displayColumn":"showName","defaultValue":"1","hideIfNoUserInteractionRequired":false,"distinct":true,"required":false,"autoSelectFirstOption":false,"helpTexts":{"prefix":"","postfix":"(The language code will be appended to the Document No.)"},"spacing":{},"type":"dropDown","name":"LanguageCode","label":"Language Code","fullyQualifiedName":"LanguageCode"},{"column":"revision","required":false,"placeholder":"","autoSelectFirstOption":false,"helpTexts":{"prefix":"","postfix":""},"spacing":{},"dataSource":"Revision","type":"comboBox","name":"Revision","label":"Revision","fullyQualifiedName":"Revision"},{"required":false,"helpTexts":{"prefix":"","postfix":""},"spacing":{},"type":"datePicker","name":"Date","label":"Date","fullyQualifiedName":"Date"},{"helpTexts":{"prefix":"","postfix":""},"spacing":{},"type":"heading","name":"FooterVisibilityOptions","label":"Footer Visibility Options","fullyQualifiedName":"FooterVisibilityOptions"},{"dataSource":"PPT FooterVisibility","displayColumn":"templateType","defaultValue":"1","hideIfNoUserInteractionRequired":false,"distinct":true,"required":true,"autoSelectFirstOption":false,"helpTexts":{"prefix":"","postfix":""},"spacing":{},"type":"dropDown","name":"TemplateType","label":"Is this a document or presentation?","fullyQualifiedName":"TemplateType"},{"dataSource":"PPT FooterVisibility","displayColumn":"docTitle_label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DocTitle","label":"Show document title in footer?","fullyQualifiedName":"DocTitle"},{"dataSource":"PPT FooterVisibility","displayColumn":"totalPageNo_text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TotalPageNo","label":"Page numbering","fullyQualifiedName":"TotalPageNo"},{"dataSource":"PPT FooterVisibility","displayColumn":"showDocNo_label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DocNo","label":"Show document number in footer?","fullyQualifiedName":"DocNo"},{"required":false,"placeholder":"","lines":0,"defaultValue":"{{UserProfile.Prepared}}","helpTexts":{"prefix":"","postfix":""},"spacing":{},"type":"textBox","name":"Prepared","label":"Prepared By (Subject Responsible)","fullyQualifiedName":"Prepared"},{"required":false,"placeholder":"","lines":0,"helpTexts":{"prefix":"","postfix":""},"spacing":{},"type":"textBox","name":"ApprovedBy","label":"Approved By (Document Responsible)","fullyQualifiedName":"ApprovedBy"},{"required":false,"placeholder":"","lines":0,"helpTexts":{"prefix":"","postfix":""},"spacing":{},"type":"textBox","name":"Checked","label":"Checked","fullyQualifiedName":"Checked"},{"required":false,"placeholder":"","lines":0,"helpTexts":{"prefix":"","postfix":"(Overwritten with EriDoc values at check-in)"},"spacing":{},"type":"textBox","name":"Reference","label":"Reference","fullyQualifiedName":"Reference"},{"required":false,"placeholder":"","lines":0,"helpTexts":{"prefix":"","postfix":""},"spacing":{},"type":"textBox","name":"Keywords","label":"Keywords","fullyQualifiedName":"Keywords"}],"formDataEntries":[{"name":"DocumentTitle","value":"vxonbfieAt2EqBd9cf//2XIo/e7JezwEmNIMy44XNyBcPz8pKI3cszR/NQxLPkC0"},{"name":"ConfidentialityClass","value":"cT/FOwTWaPknrhRlNMh4SQ=="},{"name":"LanguageCode","value":"5wlu7ZdPxHQj1W0w+yTNSg=="},{"name":"Date","value":"7yBUXVTAlYceWPEvS11TNQ=="},{"name":"TemplateType","value":"5wlu7ZdPxHQj1W0w+yTNSg=="},{"name":"DocTitle","value":"5wlu7ZdPxHQj1W0w+yTNSg=="},{"name":"TotalPageNo","value":"5wlu7ZdPxHQj1W0w+yTNSg=="},{"name":"DocNo","value":"5wlu7ZdPxHQj1W0w+yTNSg=="},{"name":"Prepared","value":"fdJUhNIjdwPGv3mvNZlQT4ASrQGRpusVL7uBTgJlxbo="}]}]]></TemplafyFormConfiguration>
</file>

<file path=customXml/item20.xml><?xml version="1.0" encoding="utf-8"?>
<TemplafySlideTemplateConfiguration><![CDATA[{"documentContentValidatorConfiguration":{"enableDocumentContentValidator":false,"documentContentValidatorVersion":0},"elementsMetadata":[],"slideId":"638780731662526815","enableDocumentContentUpdater":true,"version":"1.9"}]]></TemplafySlideTemplateConfiguration>
</file>

<file path=customXml/item21.xml><?xml version="1.0" encoding="utf-8"?>
<TemplafySlideFormConfiguration><![CDATA[{"formFields":[],"formDataEntries":[]}]]></TemplafySlideFormConfiguratio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TemplafyTemplateConfiguration><![CDATA[{"elementsMetadata":[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,{"propertyName":"DocNoVisible","propertyValue":"{{Form.DocNo.ShowDocNo}}","disableUpdates":false,"type":"customDocumentProperty"}],"templateName":"","templateDescription":"","enableDocumentContentUpdater":true,"version":"1.9"}]]></TemplafyTemplateConfiguration>
</file>

<file path=customXml/item5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8780731662214300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A2258578-4028-422E-A2BB-56A6BD2305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0.xml><?xml version="1.0" encoding="utf-8"?>
<ds:datastoreItem xmlns:ds="http://schemas.openxmlformats.org/officeDocument/2006/customXml" ds:itemID="{822D38AD-8010-4CD3-BD6B-117CB8DF70A4}">
  <ds:schemaRefs/>
</ds:datastoreItem>
</file>

<file path=customXml/itemProps11.xml><?xml version="1.0" encoding="utf-8"?>
<ds:datastoreItem xmlns:ds="http://schemas.openxmlformats.org/officeDocument/2006/customXml" ds:itemID="{683FEB75-8CFA-449C-A6B1-B1E4A86A58A1}">
  <ds:schemaRefs/>
</ds:datastoreItem>
</file>

<file path=customXml/itemProps12.xml><?xml version="1.0" encoding="utf-8"?>
<ds:datastoreItem xmlns:ds="http://schemas.openxmlformats.org/officeDocument/2006/customXml" ds:itemID="{0D982158-709E-3842-8942-ACC8134BFD5A}">
  <ds:schemaRefs/>
</ds:datastoreItem>
</file>

<file path=customXml/itemProps13.xml><?xml version="1.0" encoding="utf-8"?>
<ds:datastoreItem xmlns:ds="http://schemas.openxmlformats.org/officeDocument/2006/customXml" ds:itemID="{C5606560-A0DD-5844-9E22-62EA9A9AB65E}">
  <ds:schemaRefs/>
</ds:datastoreItem>
</file>

<file path=customXml/itemProps14.xml><?xml version="1.0" encoding="utf-8"?>
<ds:datastoreItem xmlns:ds="http://schemas.openxmlformats.org/officeDocument/2006/customXml" ds:itemID="{679310A4-AF99-3C46-8DFB-9EF7F4DF7CBD}">
  <ds:schemaRefs/>
</ds:datastoreItem>
</file>

<file path=customXml/itemProps15.xml><?xml version="1.0" encoding="utf-8"?>
<ds:datastoreItem xmlns:ds="http://schemas.openxmlformats.org/officeDocument/2006/customXml" ds:itemID="{57322136-2C6D-7E48-9107-0AE894E9B9A9}">
  <ds:schemaRefs/>
</ds:datastoreItem>
</file>

<file path=customXml/itemProps16.xml><?xml version="1.0" encoding="utf-8"?>
<ds:datastoreItem xmlns:ds="http://schemas.openxmlformats.org/officeDocument/2006/customXml" ds:itemID="{847502A6-7CBE-43AF-BDF6-4D4423521D8C}">
  <ds:schemaRefs/>
</ds:datastoreItem>
</file>

<file path=customXml/itemProps17.xml><?xml version="1.0" encoding="utf-8"?>
<ds:datastoreItem xmlns:ds="http://schemas.openxmlformats.org/officeDocument/2006/customXml" ds:itemID="{03AF3FDC-ACD1-46F3-A43E-782322DF9816}">
  <ds:schemaRefs/>
</ds:datastoreItem>
</file>

<file path=customXml/itemProps18.xml><?xml version="1.0" encoding="utf-8"?>
<ds:datastoreItem xmlns:ds="http://schemas.openxmlformats.org/officeDocument/2006/customXml" ds:itemID="{72AB87FF-C12E-3F45-B09D-405D873897F7}">
  <ds:schemaRefs/>
</ds:datastoreItem>
</file>

<file path=customXml/itemProps19.xml><?xml version="1.0" encoding="utf-8"?>
<ds:datastoreItem xmlns:ds="http://schemas.openxmlformats.org/officeDocument/2006/customXml" ds:itemID="{DF01FC39-DBA6-6F4D-AA33-1D31C8045945}">
  <ds:schemaRefs/>
</ds:datastoreItem>
</file>

<file path=customXml/itemProps2.xml><?xml version="1.0" encoding="utf-8"?>
<ds:datastoreItem xmlns:ds="http://schemas.openxmlformats.org/officeDocument/2006/customXml" ds:itemID="{D92C3DF5-A179-4E2D-BD20-07044B39171F}">
  <ds:schemaRefs/>
</ds:datastoreItem>
</file>

<file path=customXml/itemProps20.xml><?xml version="1.0" encoding="utf-8"?>
<ds:datastoreItem xmlns:ds="http://schemas.openxmlformats.org/officeDocument/2006/customXml" ds:itemID="{1CE36EA9-2186-4EB1-871A-8AE59C2A13BB}">
  <ds:schemaRefs/>
</ds:datastoreItem>
</file>

<file path=customXml/itemProps21.xml><?xml version="1.0" encoding="utf-8"?>
<ds:datastoreItem xmlns:ds="http://schemas.openxmlformats.org/officeDocument/2006/customXml" ds:itemID="{58CC0B31-82B9-497A-9A2E-F3F72D0BBDAD}">
  <ds:schemaRefs/>
</ds:datastoreItem>
</file>

<file path=customXml/itemProps3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7958A4E-FAB1-42E4-B6B5-29B01F63F87B}">
  <ds:schemaRefs/>
</ds:datastoreItem>
</file>

<file path=customXml/itemProps5.xml><?xml version="1.0" encoding="utf-8"?>
<ds:datastoreItem xmlns:ds="http://schemas.openxmlformats.org/officeDocument/2006/customXml" ds:itemID="{C09F197C-6A49-47D0-B877-F88807989676}">
  <ds:schemaRefs/>
</ds:datastoreItem>
</file>

<file path=customXml/itemProps6.xml><?xml version="1.0" encoding="utf-8"?>
<ds:datastoreItem xmlns:ds="http://schemas.openxmlformats.org/officeDocument/2006/customXml" ds:itemID="{56F2EE69-0CCA-4F48-BE22-EC4A886C57A7}">
  <ds:schemaRefs>
    <ds:schemaRef ds:uri="a6550eff-0fc9-443f-8e77-72cbcf778382"/>
    <ds:schemaRef ds:uri="http://purl.org/dc/terms/"/>
    <ds:schemaRef ds:uri="http://purl.org/dc/elements/1.1/"/>
    <ds:schemaRef ds:uri="92e1255f-bb7b-4dc9-b051-584cc104eb44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7.xml><?xml version="1.0" encoding="utf-8"?>
<ds:datastoreItem xmlns:ds="http://schemas.openxmlformats.org/officeDocument/2006/customXml" ds:itemID="{B9AEDDE3-EA02-4A8F-B8F8-0606A0AA45FC}">
  <ds:schemaRefs/>
</ds:datastoreItem>
</file>

<file path=customXml/itemProps8.xml><?xml version="1.0" encoding="utf-8"?>
<ds:datastoreItem xmlns:ds="http://schemas.openxmlformats.org/officeDocument/2006/customXml" ds:itemID="{32BA7684-6BE4-4F73-B22E-30934AB379B8}">
  <ds:schemaRefs/>
</ds:datastoreItem>
</file>

<file path=customXml/itemProps9.xml><?xml version="1.0" encoding="utf-8"?>
<ds:datastoreItem xmlns:ds="http://schemas.openxmlformats.org/officeDocument/2006/customXml" ds:itemID="{72516535-7702-46AF-9B1F-8623A67A824E}">
  <ds:schemaRefs/>
</ds:datastoreItem>
</file>

<file path=docMetadata/LabelInfo.xml><?xml version="1.0" encoding="utf-8"?>
<clbl:labelList xmlns:clbl="http://schemas.microsoft.com/office/2020/mipLabelMetadata">
  <clbl:label id="{92e84ceb-fbfd-47ab-be52-080c6b87953f}" enabled="0" method="" siteId="{92e84ceb-fbfd-47ab-be52-080c6b87953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PresentationTemplate2025</Template>
  <TotalTime>310</TotalTime>
  <Words>583</Words>
  <Application>Microsoft Macintosh PowerPoint</Application>
  <PresentationFormat>Widescreen</PresentationFormat>
  <Paragraphs>109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Ericsson Hilda</vt:lpstr>
      <vt:lpstr>Ericsson Technical Icons</vt:lpstr>
      <vt:lpstr>Ericsson Hilda Light</vt:lpstr>
      <vt:lpstr>Ericsson Hilda ExtraBold</vt:lpstr>
      <vt:lpstr>Ericsson Hilda ExtraLight</vt:lpstr>
      <vt:lpstr>Arial</vt:lpstr>
      <vt:lpstr>PresentationTemplate2025</vt:lpstr>
      <vt:lpstr>Discussion of Restart</vt:lpstr>
      <vt:lpstr>Token based restart</vt:lpstr>
      <vt:lpstr>Token based restart shortcomings</vt:lpstr>
      <vt:lpstr>Restart with Ericsson like proposal</vt:lpstr>
      <vt:lpstr>Ericsson Restart when integrated with updated DTLS Chunk </vt:lpstr>
      <vt:lpstr>Restart with Ericsson like proposal</vt:lpstr>
      <vt:lpstr>Restart with Ericsson like proposal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 Westerlund</dc:creator>
  <cp:keywords/>
  <dc:description> 
Rev </dc:description>
  <cp:lastModifiedBy>Magnus Westerlund</cp:lastModifiedBy>
  <cp:revision>1</cp:revision>
  <dcterms:created xsi:type="dcterms:W3CDTF">2025-05-20T09:09:11Z</dcterms:created>
  <dcterms:modified xsi:type="dcterms:W3CDTF">2025-05-20T14:19:16Z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2025-03-20T13:12:46.0714942Z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637661677935531027</vt:lpwstr>
  </property>
  <property fmtid="{D5CDD505-2E9C-101B-9397-08002B2CF9AE}" pid="11" name="TemplafyUserProfileId">
    <vt:lpwstr>637104383272115200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/>
  </property>
  <property fmtid="{D5CDD505-2E9C-101B-9397-08002B2CF9AE}" pid="16" name="Prepared">
    <vt:lpwstr>ERAMSWD Magnus Westerlund</vt:lpwstr>
  </property>
  <property fmtid="{D5CDD505-2E9C-101B-9397-08002B2CF9AE}" pid="17" name="ApprovedBy">
    <vt:lpwstr/>
  </property>
  <property fmtid="{D5CDD505-2E9C-101B-9397-08002B2CF9AE}" pid="18" name="DocNo">
    <vt:lpwstr> </vt:lpwstr>
  </property>
  <property fmtid="{D5CDD505-2E9C-101B-9397-08002B2CF9AE}" pid="19" name="Checked">
    <vt:lpwstr/>
  </property>
  <property fmtid="{D5CDD505-2E9C-101B-9397-08002B2CF9AE}" pid="20" name="Date">
    <vt:lpwstr>2025-05-20</vt:lpwstr>
  </property>
  <property fmtid="{D5CDD505-2E9C-101B-9397-08002B2CF9AE}" pid="21" name="Reference">
    <vt:lpwstr/>
  </property>
  <property fmtid="{D5CDD505-2E9C-101B-9397-08002B2CF9AE}" pid="22" name="Title">
    <vt:lpwstr>DTLS Design Team discussion of Restart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true</vt:lpwstr>
  </property>
  <property fmtid="{D5CDD505-2E9C-101B-9397-08002B2CF9AE}" pid="30" name="IsPresentation">
    <vt:lpwstr>false</vt:lpwstr>
  </property>
  <property fmtid="{D5CDD505-2E9C-101B-9397-08002B2CF9AE}" pid="31" name="PageNumberVisible">
    <vt:lpwstr>PageXY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  <property fmtid="{D5CDD505-2E9C-101B-9397-08002B2CF9AE}" pid="38" name="DocNoVisible">
    <vt:lpwstr>true</vt:lpwstr>
  </property>
</Properties>
</file>