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325AA-E80C-804B-9CC3-6AE82B51AE40}" v="2" dt="2023-12-01T10:23:03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8"/>
    <p:restoredTop sz="94845"/>
  </p:normalViewPr>
  <p:slideViewPr>
    <p:cSldViewPr snapToGrid="0">
      <p:cViewPr varScale="1">
        <p:scale>
          <a:sx n="202" d="100"/>
          <a:sy n="202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westerlund-tsvwg-sctp-dtls-handshake/" TargetMode="External"/><Relationship Id="rId2" Type="http://schemas.openxmlformats.org/officeDocument/2006/relationships/hyperlink" Target="https://datatracker.ietf.org/doc/draft-westerlund-tsvwg-sctp-dtls-chun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DTLS Chunk based solution against </a:t>
            </a:r>
            <a:br>
              <a:rPr lang="en-US" dirty="0"/>
            </a:br>
            <a:r>
              <a:rPr lang="en-US" dirty="0"/>
              <a:t>Requirements for Securing SCTP Traffic using DTLS</a:t>
            </a:r>
            <a:br>
              <a:rPr lang="en-US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https://datatracker.ietf.org/doc/draft-westerlund-tsvwg-sctp-dtls-chunk/</a:t>
            </a:r>
            <a:endParaRPr lang="en-US" dirty="0"/>
          </a:p>
          <a:p>
            <a:r>
              <a:rPr lang="en-US" dirty="0">
                <a:hlinkClick r:id="rId3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2023-12-01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(reliable) user message loss. (MUST)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Pass</a:t>
            </a:r>
            <a:endParaRPr lang="en-US" dirty="0"/>
          </a:p>
          <a:p>
            <a:r>
              <a:rPr lang="en-US" dirty="0" err="1"/>
              <a:t>Signalling</a:t>
            </a:r>
            <a:r>
              <a:rPr lang="en-US" dirty="0"/>
              <a:t> message sizes of at least 1 GB (0.5 MB currently in use) supported, if unlimited is not feasible. (MUST)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Unlimited message size as in unprotected SCTP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Without I-DATA a large message can block handshake exchange to rekey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 (MUST)</a:t>
            </a:r>
            <a:r>
              <a:rPr lang="en-US" dirty="0">
                <a:solidFill>
                  <a:srgbClr val="FF0000"/>
                </a:solidFill>
              </a:rPr>
              <a:t> - Pass</a:t>
            </a:r>
            <a:endParaRPr lang="en-US" dirty="0"/>
          </a:p>
          <a:p>
            <a:pPr lvl="1"/>
            <a:r>
              <a:rPr lang="en-US" dirty="0"/>
              <a:t>Multihoming as specified in RFC 9260 (MUST) - </a:t>
            </a:r>
            <a:r>
              <a:rPr lang="en-US" dirty="0">
                <a:solidFill>
                  <a:srgbClr val="FF0000"/>
                </a:solidFill>
              </a:rPr>
              <a:t>Pass</a:t>
            </a:r>
            <a:endParaRPr lang="en-US" dirty="0"/>
          </a:p>
          <a:p>
            <a:pPr lvl="1"/>
            <a:r>
              <a:rPr lang="en-US" dirty="0"/>
              <a:t>Dynamic address reconfiguration as specified in RFC ???? (MAY) – P</a:t>
            </a:r>
            <a:r>
              <a:rPr lang="en-US" dirty="0">
                <a:solidFill>
                  <a:srgbClr val="FF0000"/>
                </a:solidFill>
              </a:rPr>
              <a:t>roposes to not use SCTP-AUTH at all. Changed context matching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 using SCTP-AUTH and not encrypting ASCONF chunk followed by DTLS Chunk: It will 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If protecting ASCONF there are challenges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Will need more discussion on how to solve it. </a:t>
            </a:r>
          </a:p>
          <a:p>
            <a:pPr lvl="1"/>
            <a:r>
              <a:rPr lang="en-US" dirty="0"/>
              <a:t>Restart procedure (MUST) – </a:t>
            </a:r>
            <a:r>
              <a:rPr lang="en-US" dirty="0">
                <a:solidFill>
                  <a:srgbClr val="FF0000"/>
                </a:solidFill>
              </a:rPr>
              <a:t>Not included solutions exists: Expect to have a solution.</a:t>
            </a:r>
            <a:endParaRPr lang="en-US" dirty="0"/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the application (MUST) </a:t>
            </a:r>
            <a:r>
              <a:rPr lang="en-US" dirty="0">
                <a:solidFill>
                  <a:srgbClr val="FF0000"/>
                </a:solidFill>
              </a:rPr>
              <a:t>Pass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SCTP_EXPLICT_EOR (SHOULD): 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Not Impacted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</a:rPr>
              <a:t>Partial delivery (MUST): </a:t>
            </a:r>
            <a:r>
              <a:rPr lang="en-US" dirty="0">
                <a:solidFill>
                  <a:srgbClr val="FF0000"/>
                </a:solidFill>
              </a:rPr>
              <a:t>Not Impacted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implementation: </a:t>
            </a: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Not Impacted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effectLst/>
              </a:rPr>
              <a:t>It is implementable using an SCTP userland stack (MUST) </a:t>
            </a:r>
            <a:r>
              <a:rPr lang="en-US" dirty="0">
                <a:solidFill>
                  <a:srgbClr val="FF0000"/>
                </a:solidFill>
                <a:effectLst/>
              </a:rPr>
              <a:t>Yes (Ericsson)</a:t>
            </a:r>
            <a:endParaRPr lang="en-US" dirty="0">
              <a:effectLst/>
            </a:endParaRPr>
          </a:p>
          <a:p>
            <a:r>
              <a:rPr lang="en-US" dirty="0"/>
              <a:t>It is implementable using an SCTP kernel stack (MUST): </a:t>
            </a:r>
            <a:r>
              <a:rPr lang="en-US" dirty="0">
                <a:solidFill>
                  <a:srgbClr val="FF0000"/>
                </a:solidFill>
              </a:rPr>
              <a:t>Michael see no reason not (but not implemented yet)</a:t>
            </a:r>
          </a:p>
          <a:p>
            <a:r>
              <a:rPr lang="en-US" dirty="0"/>
              <a:t>It is implementable using an open source (not referring to licensing) SCTP stack (SHOULD): </a:t>
            </a:r>
            <a:r>
              <a:rPr lang="en-US" dirty="0">
                <a:solidFill>
                  <a:srgbClr val="FF0000"/>
                </a:solidFill>
              </a:rPr>
              <a:t>Appear likely</a:t>
            </a:r>
            <a:endParaRPr lang="en-US" dirty="0"/>
          </a:p>
          <a:p>
            <a:r>
              <a:rPr lang="en-US" dirty="0">
                <a:effectLst/>
              </a:rPr>
              <a:t>TBD: </a:t>
            </a:r>
            <a:r>
              <a:rPr lang="en-US" dirty="0"/>
              <a:t>l</a:t>
            </a:r>
            <a:r>
              <a:rPr lang="en-US" dirty="0">
                <a:effectLst/>
              </a:rPr>
              <a:t>icensin</a:t>
            </a:r>
            <a:r>
              <a:rPr lang="en-US" dirty="0"/>
              <a:t>g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 (MUST):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 have </a:t>
            </a:r>
            <a:r>
              <a:rPr lang="en-US" b="0" i="0" u="none" strike="noStrike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been considered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DH, for example once per hour or every 100GB.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Pass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 (MUST)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Evaluation required when solution in place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DTLS 1.3 (SHOULD) </a:t>
            </a:r>
            <a:r>
              <a:rPr lang="en-US" dirty="0">
                <a:solidFill>
                  <a:srgbClr val="FF0000"/>
                </a:solidFill>
              </a:rPr>
              <a:t>Yes</a:t>
            </a:r>
            <a:endParaRPr lang="en-US" dirty="0"/>
          </a:p>
          <a:p>
            <a:r>
              <a:rPr lang="en-US" dirty="0"/>
              <a:t>Support DTLS 1.2 (MAY) </a:t>
            </a:r>
            <a:r>
              <a:rPr lang="en-US" dirty="0">
                <a:solidFill>
                  <a:srgbClr val="FF0000"/>
                </a:solidFill>
              </a:rPr>
              <a:t>Possible but not intended</a:t>
            </a:r>
          </a:p>
          <a:p>
            <a:r>
              <a:rPr lang="en-US" dirty="0"/>
              <a:t>For some participants it is preferred to use unmodified DTLS implementations (MAY) </a:t>
            </a:r>
            <a:r>
              <a:rPr lang="en-US" dirty="0">
                <a:solidFill>
                  <a:srgbClr val="FF0000"/>
                </a:solidFill>
              </a:rPr>
              <a:t>Possible with user land stack, not for a kernel Record processing.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505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Office Theme</vt:lpstr>
      <vt:lpstr>Matching DTLS Chunk based solution against  Requirements for Securing SCTP Traffic using DTLS </vt:lpstr>
      <vt:lpstr>Generic Requirements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Magnus Westerlund</cp:lastModifiedBy>
  <cp:revision>9</cp:revision>
  <cp:lastPrinted>2023-10-27T14:14:50Z</cp:lastPrinted>
  <dcterms:created xsi:type="dcterms:W3CDTF">2023-10-25T19:41:54Z</dcterms:created>
  <dcterms:modified xsi:type="dcterms:W3CDTF">2023-12-01T12:59:12Z</dcterms:modified>
</cp:coreProperties>
</file>