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784"/>
  </p:normalViewPr>
  <p:slideViewPr>
    <p:cSldViewPr snapToGrid="0">
      <p:cViewPr varScale="1">
        <p:scale>
          <a:sx n="82" d="100"/>
          <a:sy n="82" d="100"/>
        </p:scale>
        <p:origin x="19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AD09B-7AB8-CC42-A1BA-7C68369AC918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BF329-D89C-6348-B5EC-82739E6B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4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8308-E3F8-CCD1-C259-3A10E2A32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E4DA1-8B24-AB98-0308-4D0F27F2E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C796D-94B0-98CC-8D95-CA5FB3CE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BD6E-364A-514B-905D-15DBF3E67648}" type="datetime1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053B5-7E1E-A2F6-430A-1DA92DED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A25B5-2B09-F19E-88DD-4D8BC8E1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2138-2595-4351-4B7A-46D10886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6BD74-C068-4AE5-209C-3B045892D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A306B-7730-DBAE-7555-0E60E789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2FBE-B8D6-D547-9282-9EC77743BC0A}" type="datetime1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29917-68F3-B60C-228C-EB6CBD51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710E3-60E5-48A5-8820-40AD7E9B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2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2C04A-A2EB-AD0D-3BD5-BE05A416A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10034-AA33-AE01-8A09-F0BD823A5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C4A2A-8E86-E193-0761-F8A57496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A4A5-E0CC-6A44-8D5B-7470DEE9150D}" type="datetime1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05DF-DB0E-44BC-150F-87E00311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CAA76-4FAE-70B8-30EA-9F090D4F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0CD8-780F-CA8B-85CF-3FF21385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A445D-4DDC-7EEE-79B0-79EA11F94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877CB-B4A8-D92C-DBB1-43A71B1A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5AA0-7A0A-A240-95B0-41C4FC7FEF3F}" type="datetime1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0A80-1176-C6C6-DDE2-01207717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11155-D6EC-0BA5-1473-03AF8EAF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8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7019-8AA4-2DD4-B060-106DCDF1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DC001-77AD-8978-58FD-9925AC85B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7D1B3-6CED-232A-A303-12C123BD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5F67-E4E1-0B46-A541-0286580506DC}" type="datetime1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C3E3B-4809-60A3-335D-C953130F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0B99-073E-3AC6-0E60-96E149F2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5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A3F9-4216-C20E-E2FB-25A4865C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8DA2-E5BA-8E9A-B3D2-7862B59A0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E5B7F-57F4-862E-2041-EADCA56F8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67B83-6A85-9BFD-FD84-93F8AC01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3338-B931-A843-9726-3D4933BBE2B6}" type="datetime1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9E4F9-CDB2-3260-DBE0-20CE2B10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4D680-C546-585D-FA85-99D89543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7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B1E1D-2DB4-9F35-DF4B-C6D29935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BC6AF-6164-E5B7-0425-5929A7944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FC0E8-D633-E988-E6CA-9B0CD3535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A7912-A56C-45BC-91CE-65BD281F9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91B44-4EA9-38FB-C4D5-2A4A5ACBE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2AA56-FAB5-DEF2-F860-2D90DE99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852E-6523-104E-943C-AD0A8BADDFF7}" type="datetime1">
              <a:rPr lang="en-US" smtClean="0"/>
              <a:t>11/17/23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59E13-51A6-95B9-CB88-953F320B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006D3-CD83-50E0-BB2C-34D42DFD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5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A4D0-B776-8BE6-BC77-9C521D4D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97FA5-321B-D9C6-8383-489D1BC3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5B09-F454-1B43-BA14-0C163C35D17B}" type="datetime1">
              <a:rPr lang="en-US" smtClean="0"/>
              <a:t>11/17/23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5EC99-1587-3E62-E1CB-862109C2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34056-8A86-D742-F2B9-F3DEAA06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5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24FBC-610C-01B7-3D17-A6ED88A5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E245-F198-854E-AE1F-11D9862087BE}" type="datetime1">
              <a:rPr lang="en-US" smtClean="0"/>
              <a:t>11/17/23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64F9-7465-21F0-CA7D-B41715E5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8CDA2-6F94-3A20-438C-CC4DB143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9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760F-EE25-C280-7B65-B349F0C6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D4BC-156F-351F-14C7-D866D2638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11D9D-28AA-6E05-EB68-9315652AA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01995-FDAC-D843-5D33-EEDABB34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9BB8-81E0-C14F-B5A7-21E310CC6BEA}" type="datetime1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8484F-7DFE-CC9D-59F6-D36B5173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260BB-32D3-676B-F74F-F5A284F0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7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856F-6067-0157-686F-E429256F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6D0F7-603A-0AB0-7487-78E90EA4A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2D3E7-E862-9373-83BF-F348F18E3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4CAAB-79C1-F809-CB7D-439322B6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4846-0B22-E244-9BD2-C2A2A852C121}" type="datetime1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5CD5A-6BF3-2006-B2EF-013FF462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27BA6-E057-40E1-60F8-02D52538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56932-4DCC-FF3D-CD27-9B65C360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00B53-80A8-3136-00ED-2DA671CAD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71CAB-4CFE-F0BA-CD06-CF1C29286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BE4AB-D615-A94C-AEE2-AC91B9864A50}" type="datetime1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EC26C-82C4-EEB6-2819-0A8FCD19B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B550-BF5F-C174-673C-76C499412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2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exen@fh-muenster.d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CB23-3D8A-2C9C-591B-CAFF753E0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for Securing SCTP Traffic using DTLS</a:t>
            </a:r>
            <a:br>
              <a:rPr lang="en-US" dirty="0"/>
            </a:br>
            <a:r>
              <a:rPr lang="en-US" sz="3600" dirty="0"/>
              <a:t>draft-tuexen-tsvwg-sctp-dtls-req-00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1997B-F341-36BB-750C-939798EA6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Tüxen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tuexen@fh-muenster.de</a:t>
            </a:r>
            <a:r>
              <a:rPr lang="en-US" dirty="0"/>
              <a:t>), Editor</a:t>
            </a:r>
          </a:p>
        </p:txBody>
      </p:sp>
    </p:spTree>
    <p:extLst>
      <p:ext uri="{BB962C8B-B14F-4D97-AF65-F5344CB8AC3E}">
        <p14:creationId xmlns:p14="http://schemas.microsoft.com/office/powerpoint/2010/main" val="16753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FB31-FDFA-FEF8-C8E1-A7F0ABAF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Team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52C5-13D4-70F7-61E3-CD32EEED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Marcelo Ricardo Leitner</a:t>
            </a: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 Xin Long</a:t>
            </a: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John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Mattsson</a:t>
            </a:r>
            <a:endParaRPr lang="en-US" dirty="0">
              <a:solidFill>
                <a:srgbClr val="222222"/>
              </a:solidFill>
              <a:latin typeface="Noto Sans" panose="020B0604020202020204" pitchFamily="34" charset="0"/>
            </a:endParaRP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Claudio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Porfiri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604020202020204" pitchFamily="34" charset="0"/>
            </a:endParaRPr>
          </a:p>
          <a:p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Tirumaleswar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Reddy.K</a:t>
            </a:r>
            <a:endParaRPr lang="en-US" dirty="0">
              <a:solidFill>
                <a:srgbClr val="222222"/>
              </a:solidFill>
              <a:latin typeface="Noto Sans" panose="020B0604020202020204" pitchFamily="34" charset="0"/>
            </a:endParaRPr>
          </a:p>
          <a:p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Zahed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Sarker</a:t>
            </a:r>
            <a:endParaRPr lang="en-US" dirty="0">
              <a:solidFill>
                <a:srgbClr val="222222"/>
              </a:solidFill>
              <a:latin typeface="Noto Sans" panose="020B0604020202020204" pitchFamily="34" charset="0"/>
            </a:endParaRP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Hannes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Tschofenig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604020202020204" pitchFamily="34" charset="0"/>
            </a:endParaRP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Michael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Tüxen</a:t>
            </a:r>
            <a:endParaRPr lang="en-US" dirty="0">
              <a:solidFill>
                <a:srgbClr val="222222"/>
              </a:solidFill>
              <a:latin typeface="Noto Sans" panose="020B0604020202020204" pitchFamily="34" charset="0"/>
            </a:endParaRP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Magnus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Westerlund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ADF7A-831B-EE2D-E443-F3AE240C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8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AE5B-A9EA-BBAF-0264-5D6F1EC0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7BCEF-D264-FD46-0DD1-92628D05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RFC 6083bis required.</a:t>
            </a:r>
          </a:p>
          <a:p>
            <a:r>
              <a:rPr lang="en-US" dirty="0"/>
              <a:t>Currently using </a:t>
            </a:r>
            <a:r>
              <a:rPr lang="en-US" dirty="0" err="1"/>
              <a:t>IPSec</a:t>
            </a:r>
            <a:r>
              <a:rPr lang="en-US" dirty="0"/>
              <a:t>.</a:t>
            </a:r>
          </a:p>
          <a:p>
            <a:r>
              <a:rPr lang="en-US" dirty="0"/>
              <a:t>With the upcoming deployment of signaling nodes in the cloud, this is not sufficient anymore.</a:t>
            </a:r>
          </a:p>
          <a:p>
            <a:r>
              <a:rPr lang="en-US" dirty="0"/>
              <a:t>3GPP requirements.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3F83B-BAA8-95EA-4234-859B3F7C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8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92E0-DA47-9BC7-07B4-0B489212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CF88-4DCF-4885-4143-3CAFA160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mechanisms should not limit availability of communication or result in (reliable) user message loss. (MUST)</a:t>
            </a:r>
          </a:p>
          <a:p>
            <a:r>
              <a:rPr lang="en-US" dirty="0" err="1"/>
              <a:t>Signalling</a:t>
            </a:r>
            <a:r>
              <a:rPr lang="en-US" dirty="0"/>
              <a:t> message sizes of at least 1 GB (0.5 MB currently in use) supported, if unlimited is not feasible. (MUST)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A0368-6049-20F0-1DB5-12ABFF39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0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DCBF-3490-DB5D-1F0D-569D609B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for SCTP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83F0E-9D61-AE57-DB66-1C6112D1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from the base specification</a:t>
            </a:r>
          </a:p>
          <a:p>
            <a:pPr lvl="1"/>
            <a:r>
              <a:rPr lang="en-US" dirty="0"/>
              <a:t>Ordered reliable transmission of user messages (MUST)</a:t>
            </a:r>
          </a:p>
          <a:p>
            <a:pPr lvl="1"/>
            <a:r>
              <a:rPr lang="en-US" dirty="0"/>
              <a:t>Multihoming as specified in RFC 6260 (MUST)</a:t>
            </a:r>
          </a:p>
          <a:p>
            <a:pPr lvl="1"/>
            <a:r>
              <a:rPr lang="en-US" dirty="0"/>
              <a:t>Dynamic address reconfiguration as specified in RFC ???? (MAY)</a:t>
            </a:r>
          </a:p>
          <a:p>
            <a:pPr lvl="1"/>
            <a:r>
              <a:rPr lang="en-US" dirty="0"/>
              <a:t>Restart procedure (MUST)</a:t>
            </a:r>
          </a:p>
          <a:p>
            <a:r>
              <a:rPr lang="en-US" dirty="0"/>
              <a:t>Parametrization</a:t>
            </a:r>
          </a:p>
          <a:p>
            <a:pPr lvl="1"/>
            <a:r>
              <a:rPr lang="en-US" dirty="0"/>
              <a:t>At least two SCTP streams available to the application (MUST)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E86BC-ECD1-EC8C-3E25-2A126B35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2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E716-C137-9156-0322-229C3EDB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Considerations for SCTP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C545-62E9-15BE-6123-69BF4A239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222222"/>
                </a:solidFill>
                <a:effectLst/>
              </a:rPr>
              <a:t>SCTP_EXPLICT_EOR (SHOULD)</a:t>
            </a:r>
          </a:p>
          <a:p>
            <a:r>
              <a:rPr lang="en-US" dirty="0">
                <a:solidFill>
                  <a:srgbClr val="222222"/>
                </a:solidFill>
              </a:rPr>
              <a:t>Partial delivery (MUST)</a:t>
            </a:r>
            <a:endParaRPr lang="en-US" b="0" i="0" u="none" strike="noStrike" dirty="0">
              <a:solidFill>
                <a:srgbClr val="222222"/>
              </a:solidFill>
              <a:effectLst/>
            </a:endParaRP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</a:rPr>
              <a:t>User message sizes must not be limited by a protocol implementation</a:t>
            </a:r>
          </a:p>
          <a:p>
            <a:r>
              <a:rPr lang="en-US" dirty="0">
                <a:effectLst/>
              </a:rPr>
              <a:t>It is implementable using an SCTP userland stack (MUST)</a:t>
            </a:r>
          </a:p>
          <a:p>
            <a:r>
              <a:rPr lang="en-US" dirty="0"/>
              <a:t>It is implementable using an SCTP kernel stack (MUST)</a:t>
            </a:r>
          </a:p>
          <a:p>
            <a:r>
              <a:rPr lang="en-US" dirty="0"/>
              <a:t>It is implementable using an open source (not referring to licensing) SCTP stack (SHOULD)</a:t>
            </a:r>
          </a:p>
          <a:p>
            <a:r>
              <a:rPr lang="en-US" dirty="0">
                <a:effectLst/>
              </a:rPr>
              <a:t>TBD: </a:t>
            </a:r>
            <a:r>
              <a:rPr lang="en-US" dirty="0"/>
              <a:t>l</a:t>
            </a:r>
            <a:r>
              <a:rPr lang="en-US" dirty="0">
                <a:effectLst/>
              </a:rPr>
              <a:t>icensin</a:t>
            </a:r>
            <a:r>
              <a:rPr lang="en-US" dirty="0"/>
              <a:t>g</a:t>
            </a:r>
            <a:endParaRPr lang="en-US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73420-E304-34D9-B5E3-D70DA783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570C-926F-7FA2-2BE6-DDC8641D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2230-7BEC-751E-A377-4F998C40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An on-path attacker being able to replay messages, insert messages, or modify messages is considered. (MUST)</a:t>
            </a: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Fundamental</a:t>
            </a:r>
          </a:p>
          <a:p>
            <a:pPr lvl="1"/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Mutual authentication (MUST)</a:t>
            </a:r>
          </a:p>
          <a:p>
            <a:pPr lvl="1"/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Privacy and integrity is required for user data (MUST)</a:t>
            </a:r>
          </a:p>
          <a:p>
            <a:r>
              <a:rPr lang="en-US" dirty="0">
                <a:solidFill>
                  <a:srgbClr val="222222"/>
                </a:solidFill>
                <a:latin typeface="Noto Sans" panose="020B0502040504020204" pitchFamily="34" charset="0"/>
              </a:rPr>
              <a:t>Best practices for long lived sessions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Noto Sans" panose="020B0502040504020204" pitchFamily="34" charset="0"/>
              </a:rPr>
              <a:t>P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eriodic re-authentication, for example allowing a certificate update (MUST)</a:t>
            </a:r>
          </a:p>
          <a:p>
            <a:pPr lvl="1"/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It must the possible to run DH, for example once per hour or every 100GB. (MUST)</a:t>
            </a: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Availability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Noto Sans" panose="020B0502040504020204" pitchFamily="34" charset="0"/>
              </a:rPr>
              <a:t>Replay or injection must not 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affect the availability of the association. (MUST)</a:t>
            </a:r>
          </a:p>
          <a:p>
            <a:pPr lvl="1"/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In particular, the SCTP restart procedure must not allow to take over an SCTP association by an attacker. (MUST)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87A53-2C6D-740A-9668-18465FAB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5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BDE5-F2F0-3F35-5EFB-A213398A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Considerations for DTLS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54A7F-D479-D0E0-8E95-CD0031FA9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DTLS 1.3 (SHOULD)</a:t>
            </a:r>
          </a:p>
          <a:p>
            <a:r>
              <a:rPr lang="en-US" dirty="0"/>
              <a:t>Support DTLS 1.2 (MAY)</a:t>
            </a:r>
          </a:p>
          <a:p>
            <a:r>
              <a:rPr lang="en-US" dirty="0"/>
              <a:t>For some participants it is preferred to use unmodified DTLS implementations (MAY)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B7D17-0C47-9511-47EC-A56A14EC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2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403</Words>
  <Application>Microsoft Macintosh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Noto Sans</vt:lpstr>
      <vt:lpstr>Office Theme</vt:lpstr>
      <vt:lpstr>Requirements for Securing SCTP Traffic using DTLS draft-tuexen-tsvwg-sctp-dtls-req-00</vt:lpstr>
      <vt:lpstr>Design Team Participants</vt:lpstr>
      <vt:lpstr>Context</vt:lpstr>
      <vt:lpstr>Generic Requirements</vt:lpstr>
      <vt:lpstr>Functional Requirements for SCTP</vt:lpstr>
      <vt:lpstr>Implementation Considerations for SCTP</vt:lpstr>
      <vt:lpstr>Security Requirements</vt:lpstr>
      <vt:lpstr>Implementation Considerations for DTLS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for Securing SCTP Traffic using DTLS draft-tuexen-tsvwg-sctp-dtls-req-00</dc:title>
  <dc:creator>Michael Tüxen</dc:creator>
  <cp:lastModifiedBy>Michael Tüxen</cp:lastModifiedBy>
  <cp:revision>9</cp:revision>
  <cp:lastPrinted>2023-10-27T14:14:50Z</cp:lastPrinted>
  <dcterms:created xsi:type="dcterms:W3CDTF">2023-10-25T19:41:54Z</dcterms:created>
  <dcterms:modified xsi:type="dcterms:W3CDTF">2023-11-17T13:27:24Z</dcterms:modified>
</cp:coreProperties>
</file>