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9"/>
    <p:restoredTop sz="94727"/>
  </p:normalViewPr>
  <p:slideViewPr>
    <p:cSldViewPr snapToGrid="0">
      <p:cViewPr varScale="1">
        <p:scale>
          <a:sx n="140" d="100"/>
          <a:sy n="140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3096-100F-074F-9CA1-3F642340D143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F06C-0BE7-BA48-8EDF-19B0C11E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06C-0BE7-BA48-8EDF-19B0C11EA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3/8/24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attsson-tls-super-jumbo-record-lim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liaison/1854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DTLS based Security for SCTP</a:t>
            </a:r>
            <a:br>
              <a:rPr lang="en-US"/>
            </a:br>
            <a:r>
              <a:rPr lang="en-US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2024-02-23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 - 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pPr lvl="1"/>
            <a:r>
              <a:rPr lang="en-US" dirty="0"/>
              <a:t>Can be increased to 64 KB by DTLS Record size change (</a:t>
            </a:r>
            <a:r>
              <a:rPr lang="en-GB" b="0" i="0" u="sng" dirty="0">
                <a:effectLst/>
                <a:latin typeface="Inter"/>
                <a:hlinkClick r:id="rId2"/>
              </a:rPr>
              <a:t>draft-mattsson-tls-super-jumbo-record-limit-00</a:t>
            </a:r>
            <a:r>
              <a:rPr lang="en-US" dirty="0"/>
              <a:t>) (Optional improvement for large MTUs)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-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reliable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Cloudflare have implementations, none currently open source</a:t>
            </a:r>
          </a:p>
          <a:p>
            <a:pPr lvl="1"/>
            <a:r>
              <a:rPr lang="en-US" dirty="0"/>
              <a:t>Implementations are not particular large, one no more than ~300 lines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3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4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 dirty="0"/>
              <a:t>Else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CC7-0418-64D6-2C75-95C4C88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 (Table)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F8EF6-FC2B-EF38-B9F5-DB6E0778E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68380"/>
              </p:ext>
            </p:extLst>
          </p:nvPr>
        </p:nvGraphicFramePr>
        <p:xfrm>
          <a:off x="255494" y="293635"/>
          <a:ext cx="11681012" cy="605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15">
                  <a:extLst>
                    <a:ext uri="{9D8B030D-6E8A-4147-A177-3AD203B41FA5}">
                      <a16:colId xmlns:a16="http://schemas.microsoft.com/office/drawing/2014/main" val="1327860837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1155448698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2041670446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79998577"/>
                    </a:ext>
                  </a:extLst>
                </a:gridCol>
                <a:gridCol w="1478678">
                  <a:extLst>
                    <a:ext uri="{9D8B030D-6E8A-4147-A177-3AD203B41FA5}">
                      <a16:colId xmlns:a16="http://schemas.microsoft.com/office/drawing/2014/main" val="2134915857"/>
                    </a:ext>
                  </a:extLst>
                </a:gridCol>
                <a:gridCol w="2957098">
                  <a:extLst>
                    <a:ext uri="{9D8B030D-6E8A-4147-A177-3AD203B41FA5}">
                      <a16:colId xmlns:a16="http://schemas.microsoft.com/office/drawing/2014/main" val="648747510"/>
                    </a:ext>
                  </a:extLst>
                </a:gridCol>
              </a:tblGrid>
              <a:tr h="696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WGs involved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aspects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52104"/>
                  </a:ext>
                </a:extLst>
              </a:tr>
              <a:tr h="994611">
                <a:tc>
                  <a:txBody>
                    <a:bodyPr/>
                    <a:lstStyle/>
                    <a:p>
                      <a:r>
                        <a:rPr lang="en-US" dirty="0"/>
                        <a:t>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https://datatracker.ietf.org/doc/draft-ietf-tsvwg-dtls-over-sctp-bis/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TSVWG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end of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IPR claim on SCTP part</a:t>
                      </a:r>
                    </a:p>
                    <a:p>
                      <a:r>
                        <a:rPr lang="en-US" dirty="0"/>
                        <a:t>Major dependencies on implementation on top of SCTP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62240"/>
                  </a:ext>
                </a:extLst>
              </a:tr>
              <a:tr h="1292994">
                <a:tc>
                  <a:txBody>
                    <a:bodyPr/>
                    <a:lstStyle/>
                    <a:p>
                      <a:r>
                        <a:rPr lang="en-US" dirty="0"/>
                        <a:t>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https://datatracker.ietf.org/doc/draft-westerlund-tsvwg-sctp-dtls-chunk/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https://datatracker.ietf.org/doc/draft-westerlund-tsvwg-sctp-dtls-handshake/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Defensive +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Defensive IPR on SCTP part</a:t>
                      </a:r>
                    </a:p>
                    <a:p>
                      <a:r>
                        <a:rPr lang="en-US" dirty="0"/>
                        <a:t>DTLS record processing integrated into SCTP stack</a:t>
                      </a:r>
                    </a:p>
                    <a:p>
                      <a:r>
                        <a:rPr lang="en-US" dirty="0"/>
                        <a:t>SCTP kernel stack required split DTLS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90620"/>
                  </a:ext>
                </a:extLst>
              </a:tr>
              <a:tr h="2704570">
                <a:tc>
                  <a:txBody>
                    <a:bodyPr/>
                    <a:lstStyle/>
                    <a:p>
                      <a:r>
                        <a:rPr lang="en-US" dirty="0"/>
                        <a:t>Option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https://datatracker.ietf.org/doc/draft-tuexen-tsvwg-rfc6083-bis/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https://datatracker.ietf.org/doc/draft-tuexen-tsvwg-sctp-ppid-frag/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https://datatracker.ietf.org/doc/draft-tschofenig-tls-extended-key-update/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RFC 9261 for periodic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TSVWG,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IPR disclosures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 at TSVWG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2025 at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solution can be implemented license free.</a:t>
                      </a:r>
                    </a:p>
                    <a:p>
                      <a:r>
                        <a:rPr lang="en-US" dirty="0"/>
                        <a:t>Same split as A between SCTP stack and SSL/</a:t>
                      </a:r>
                      <a:r>
                        <a:rPr lang="en-US"/>
                        <a:t>TLS libraries.</a:t>
                      </a:r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not support partial reliability over 16384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8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03F8-DDED-A707-EBF0-74EA15C6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Preferences from Participants in Design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52CE5F-83E4-E93C-C850-CFC4A56C0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354743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314719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40498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49368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98147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35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Preferred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Ericsson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is expected to take too long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0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Nokia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FreeBSD 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Could only implement half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8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Red Hat Linux and upstream SCTP stack maintainer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4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TLS Implementer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72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95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73F-F8CE-4962-F632-B98EE92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3E2F-7FBC-9A5C-EE1D-F9DA827A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WG agree that the requirements are acceptable?</a:t>
            </a:r>
          </a:p>
          <a:p>
            <a:endParaRPr lang="en-US" dirty="0"/>
          </a:p>
          <a:p>
            <a:r>
              <a:rPr lang="en-US" dirty="0"/>
              <a:t>Can we close the Design Team?</a:t>
            </a:r>
          </a:p>
        </p:txBody>
      </p:sp>
    </p:spTree>
    <p:extLst>
      <p:ext uri="{BB962C8B-B14F-4D97-AF65-F5344CB8AC3E}">
        <p14:creationId xmlns:p14="http://schemas.microsoft.com/office/powerpoint/2010/main" val="10142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effectLst/>
                <a:latin typeface="Calibri" panose="020F0502020204030204" pitchFamily="34" charset="0"/>
              </a:rPr>
              <a:t>Design Team Participants </a:t>
            </a:r>
            <a:endParaRPr lang="en-GB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/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Team discussed before New Year what was perceived as the requirements to fulfill 3GPPs needs</a:t>
            </a:r>
          </a:p>
          <a:p>
            <a:r>
              <a:rPr lang="en-US"/>
              <a:t>Presented at IETF 118 in TSVWG session:</a:t>
            </a:r>
          </a:p>
          <a:p>
            <a:pPr lvl="1"/>
            <a:r>
              <a:rPr lang="en-US">
                <a:hlinkClick r:id="rId2"/>
              </a:rPr>
              <a:t>https://datatracker.ietf.org/meeting/118/materials/slides-118-tsvwg-sessb-3-tsvwg-design-team-to-set-requirements-for-dtlssctp</a:t>
            </a:r>
            <a:endParaRPr lang="en-US"/>
          </a:p>
          <a:p>
            <a:r>
              <a:rPr lang="en-US"/>
              <a:t>Further discussed and assigned importance: </a:t>
            </a:r>
          </a:p>
          <a:p>
            <a:pPr lvl="1"/>
            <a:r>
              <a:rPr lang="en-US">
                <a:hlinkClick r:id="rId3"/>
              </a:rPr>
              <a:t>https://github.com/sctplab/sctp-dtls-requirements/blob/main/SCTP_DTLS_REQ.pptx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A: DTLS over SCTP based on RFC 6083 proposed by Ericsson</a:t>
            </a:r>
          </a:p>
          <a:p>
            <a:pPr lvl="1"/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r>
              <a:rPr lang="en-US" dirty="0"/>
              <a:t>B: DTLS Chunk alternative solution proposed by Ericsson</a:t>
            </a:r>
          </a:p>
          <a:p>
            <a:pPr lvl="1"/>
            <a:r>
              <a:rPr lang="en-US" dirty="0">
                <a:hlinkClick r:id="rId4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C: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  <a:p>
            <a:pPr lvl="1"/>
            <a:r>
              <a:rPr lang="en-US" dirty="0">
                <a:hlinkClick r:id="rId6"/>
              </a:rPr>
              <a:t>https://datatracker.ietf.org/doc/draft-tuexen-tsvwg-rfc6083-bis/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https://datatracker.ietf.org/doc/draft-tuexen-tsvwg-sctp-ppid-frag/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https://datatracker.ietf.org/doc/draft-tschofenig-tls-extended-key-update/</a:t>
            </a:r>
            <a:endParaRPr lang="en-US" dirty="0"/>
          </a:p>
          <a:p>
            <a:pPr lvl="1"/>
            <a:r>
              <a:rPr lang="en-US" dirty="0"/>
              <a:t>RFC 9261 for periodic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 and impact on open source SCTP implementations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B - 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2"/>
            <a:r>
              <a:rPr lang="en-US" dirty="0"/>
              <a:t>Key-update has general use not only for DTLS for SCTP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TSVWG documents expected to be ready for publication by end of 2024</a:t>
            </a:r>
          </a:p>
          <a:p>
            <a:pPr lvl="1"/>
            <a:r>
              <a:rPr lang="en-US" dirty="0"/>
              <a:t>Assuming adoption the Key Updated in TLS WG is expected time to be ready for publication request is at least 2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Two IPR disclosures (RAND): </a:t>
            </a:r>
            <a:r>
              <a:rPr lang="en-US" dirty="0">
                <a:hlinkClick r:id="rId2"/>
              </a:rPr>
              <a:t>https://datatracker.ietf.org/ipr/5195/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https://datatracker.ietf.org/ipr/6218/</a:t>
            </a:r>
            <a:endParaRPr lang="en-US" dirty="0"/>
          </a:p>
          <a:p>
            <a:r>
              <a:rPr lang="en-US" dirty="0"/>
              <a:t>B - DTLS Chunk:</a:t>
            </a: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 dirty="0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-handshake: </a:t>
            </a:r>
            <a:endParaRPr lang="en-GB" dirty="0">
              <a:solidFill>
                <a:srgbClr val="212529"/>
              </a:solidFill>
              <a:latin typeface="Inter"/>
            </a:endParaRPr>
          </a:p>
          <a:p>
            <a:pPr lvl="2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RAND license: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 dirty="0"/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No IPR disclosures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FFC-5000-754A-6D7C-DFFAAD0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616-3093-A2FB-089D-6C1E791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Two RAND license applying to implementation on top of a SCTP stack of DTLS for SCTP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Two different parts: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Defensive Declaration with option of RAND on implementation that ends up inside SCTP stack, the license is attempting to not impact kernel open source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 RAND license for the Rekeying implementation on top of the SCTP stack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Currently no IPR disclosure</a:t>
            </a:r>
          </a:p>
        </p:txBody>
      </p:sp>
    </p:spTree>
    <p:extLst>
      <p:ext uri="{BB962C8B-B14F-4D97-AF65-F5344CB8AC3E}">
        <p14:creationId xmlns:p14="http://schemas.microsoft.com/office/powerpoint/2010/main" val="31998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Depending on DTLS 1.3 features</a:t>
            </a:r>
          </a:p>
          <a:p>
            <a:pPr lvl="1"/>
            <a:r>
              <a:rPr lang="en-US"/>
              <a:t>DTLS Connection IDs</a:t>
            </a:r>
          </a:p>
          <a:p>
            <a:pPr lvl="2"/>
            <a:r>
              <a:rPr lang="en-US"/>
              <a:t>Could be engineered around with an DTLS record encapsulation layer</a:t>
            </a:r>
          </a:p>
          <a:p>
            <a:r>
              <a:rPr lang="en-US"/>
              <a:t>Rekeying issue</a:t>
            </a:r>
          </a:p>
          <a:p>
            <a:pPr lvl="1"/>
            <a:r>
              <a:rPr lang="en-US"/>
              <a:t>Knowing when an old DTLS connection and its SCTP-AUTH key are no longer required</a:t>
            </a:r>
          </a:p>
          <a:p>
            <a:pPr lvl="1"/>
            <a:r>
              <a:rPr lang="en-US"/>
              <a:t>Interaction with SCTP-AUTH API that limits when key can be replaced</a:t>
            </a:r>
          </a:p>
          <a:p>
            <a:r>
              <a:rPr lang="en-US"/>
              <a:t>Beyond SCTP-AUTH all on top of SCTP Stack</a:t>
            </a:r>
          </a:p>
          <a:p>
            <a:r>
              <a:rPr lang="en-US"/>
              <a:t>Relies on SCTP stack for any replay protection</a:t>
            </a:r>
          </a:p>
          <a:p>
            <a:r>
              <a:rPr lang="en-US"/>
              <a:t>Two crypto passes: </a:t>
            </a:r>
          </a:p>
          <a:p>
            <a:pPr lvl="1"/>
            <a:r>
              <a:rPr lang="en-US"/>
              <a:t>DTLS over ULP User Messages</a:t>
            </a:r>
          </a:p>
          <a:p>
            <a:pPr lvl="1"/>
            <a:r>
              <a:rPr lang="en-US"/>
              <a:t>SCTP-AUTH over SCTP Packet Chunks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1351</Words>
  <Application>Microsoft Macintosh PowerPoint</Application>
  <PresentationFormat>Widescreen</PresentationFormat>
  <Paragraphs>183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IPR Implications </vt:lpstr>
      <vt:lpstr>A - DTLS over SCTP based on RFC 6083 proposed by Ericsson</vt:lpstr>
      <vt:lpstr>B - DTLS Chunk alternative solution proposed by Ericsson</vt:lpstr>
      <vt:lpstr>C - Michael Tüxen’s and Hannes Tschofenig’s DTLS over SCTP proposal</vt:lpstr>
      <vt:lpstr>Choosing a Solution</vt:lpstr>
      <vt:lpstr>Summary Slide (Table)</vt:lpstr>
      <vt:lpstr>Preferences from Participants in Design Team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10</cp:revision>
  <dcterms:created xsi:type="dcterms:W3CDTF">2024-02-01T13:31:53Z</dcterms:created>
  <dcterms:modified xsi:type="dcterms:W3CDTF">2024-03-11T07:52:49Z</dcterms:modified>
</cp:coreProperties>
</file>