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6"/>
    <p:restoredTop sz="94864"/>
  </p:normalViewPr>
  <p:slideViewPr>
    <p:cSldViewPr snapToGrid="0">
      <p:cViewPr varScale="1">
        <p:scale>
          <a:sx n="103" d="100"/>
          <a:sy n="10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DTLS over SCTP against Requirements for Securing SCTP Traffic using DTLS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/doc/draft-tuexen-tsvwg-rfc6083-bis/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(reliable) user message loss.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Draining if messages from epoch n - 1 are still in process when switching to epoch n + 1. This is very unlikely. This uses accounting for </a:t>
            </a:r>
            <a:r>
              <a:rPr lang="en-US">
                <a:solidFill>
                  <a:srgbClr val="FF0000"/>
                </a:solidFill>
              </a:rPr>
              <a:t>SCTP AUTH keys </a:t>
            </a:r>
            <a:r>
              <a:rPr lang="en-US" dirty="0">
                <a:solidFill>
                  <a:srgbClr val="FF0000"/>
                </a:solidFill>
              </a:rPr>
              <a:t>in the SCTP layer.</a:t>
            </a:r>
            <a:endParaRPr lang="en-US" dirty="0"/>
          </a:p>
          <a:p>
            <a:r>
              <a:rPr lang="en-US" dirty="0" err="1"/>
              <a:t>Signalling</a:t>
            </a:r>
            <a:r>
              <a:rPr lang="en-US" dirty="0"/>
              <a:t> message sizes of at least 1 GB (0.5 MB currently in use) supported, if unlimited is not feasible.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User messages not limited to an epoch, if PPID based fragmentation is used. Not sure if this is wise…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5AF0-84C8-CC87-7D6B-8A26E379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SCTP AUTH Key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8ED3-3385-5ECF-FAEC-55975F26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side</a:t>
            </a:r>
          </a:p>
          <a:p>
            <a:pPr lvl="1"/>
            <a:r>
              <a:rPr lang="en-US" dirty="0"/>
              <a:t>Before sending </a:t>
            </a:r>
            <a:r>
              <a:rPr lang="en-US" dirty="0" err="1"/>
              <a:t>ExtendedKeyUpdate</a:t>
            </a:r>
            <a:r>
              <a:rPr lang="en-US" dirty="0"/>
              <a:t> for switching to epoch n+1, ensure that all messages from epoch n-1 have been </a:t>
            </a:r>
            <a:r>
              <a:rPr lang="en-US" dirty="0" err="1"/>
              <a:t>acked</a:t>
            </a:r>
            <a:r>
              <a:rPr lang="en-US" dirty="0"/>
              <a:t> in a non-</a:t>
            </a:r>
            <a:r>
              <a:rPr lang="en-US" dirty="0" err="1"/>
              <a:t>renegable</a:t>
            </a:r>
            <a:r>
              <a:rPr lang="en-US" dirty="0"/>
              <a:t> way.</a:t>
            </a:r>
          </a:p>
          <a:p>
            <a:pPr lvl="1"/>
            <a:r>
              <a:rPr lang="en-US" dirty="0"/>
              <a:t>This can be done by using the SCTP_AUTHENTICATION_EVENT (SCTP_AUTH_FREE_KEY) event.</a:t>
            </a:r>
          </a:p>
          <a:p>
            <a:r>
              <a:rPr lang="en-US" dirty="0"/>
              <a:t>Receiver side</a:t>
            </a:r>
          </a:p>
          <a:p>
            <a:pPr lvl="1"/>
            <a:r>
              <a:rPr lang="en-US" dirty="0"/>
              <a:t>Before sending  </a:t>
            </a:r>
            <a:r>
              <a:rPr lang="en-US" dirty="0" err="1"/>
              <a:t>ExtendedKeyUpdate</a:t>
            </a:r>
            <a:r>
              <a:rPr lang="en-US" dirty="0"/>
              <a:t> in response, ensure that all messages from epoch n-1 have been processed.</a:t>
            </a:r>
          </a:p>
          <a:p>
            <a:pPr lvl="1"/>
            <a:r>
              <a:rPr lang="en-US" dirty="0"/>
              <a:t>This can be done by using an extension of the SCTP_AUTHENTICATION_EVENT event. It would also require that SCTP user messages use a single SCTP AUTH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409C-9F87-0301-C4CE-6E7F4AA4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Yes, using PPID based fragmentation</a:t>
            </a:r>
          </a:p>
          <a:p>
            <a:pPr lvl="1"/>
            <a:r>
              <a:rPr lang="en-US" dirty="0"/>
              <a:t>Multihoming as specified in RFC 6260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  <a:endParaRPr lang="en-US" dirty="0"/>
          </a:p>
          <a:p>
            <a:pPr lvl="1"/>
            <a:r>
              <a:rPr lang="en-US" dirty="0"/>
              <a:t>Dynamic address reconfiguration as specified in RFC 5061 (MAY)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pPr lvl="1"/>
            <a:r>
              <a:rPr lang="en-US" dirty="0"/>
              <a:t>Restart procedure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  <a:endParaRPr lang="en-US" dirty="0"/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the application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SCTP_EXPLICT_EOR (SHOULD)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Not needed for PPID-based fragmentation.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</a:rPr>
              <a:t>Partial delivery (MUST)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Yes, but not needed at the SCTP layer. Needs to be done above DTLS.</a:t>
            </a:r>
            <a:endParaRPr lang="en-US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  <a:br>
              <a:rPr lang="en-US" b="0" i="0" u="none" strike="noStrike" dirty="0">
                <a:solidFill>
                  <a:srgbClr val="222222"/>
                </a:solidFill>
                <a:effectLst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Yes, for ordered reliable messages.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effectLst/>
              </a:rPr>
              <a:t>It is implementable using an SCTP userland stack (MUST)</a:t>
            </a:r>
            <a:br>
              <a:rPr lang="en-US" dirty="0"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Yes.</a:t>
            </a:r>
            <a:endParaRPr lang="en-US" dirty="0">
              <a:effectLst/>
            </a:endParaRPr>
          </a:p>
          <a:p>
            <a:r>
              <a:rPr lang="en-US" dirty="0"/>
              <a:t>It is implementable using an SCTP kernel stack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/>
              <a:t>It is implementable using an open source (not referring to licensing) SCTP stack (SHOULD)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>
                <a:effectLst/>
              </a:rPr>
              <a:t>TBD: </a:t>
            </a:r>
            <a:r>
              <a:rPr lang="en-US" dirty="0"/>
              <a:t>l</a:t>
            </a:r>
            <a:r>
              <a:rPr lang="en-US" dirty="0">
                <a:effectLst/>
              </a:rPr>
              <a:t>icensin</a:t>
            </a:r>
            <a:r>
              <a:rPr lang="en-US" dirty="0"/>
              <a:t>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 far as authors are affected: no IPR.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 using draft-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tschofenig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-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tls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-post-handshake or RFC 9261.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DH, for example once per hour or every 100GB.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Yes using 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draft-</a:t>
            </a:r>
            <a:r>
              <a:rPr lang="en-US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tschofenig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n-US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tls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-extended-key-update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Done using SCTP AUTH.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Done using SCTP AUTH or draft-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tuexen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tsvwg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sctp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-restart-token (to be submitted).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DTLS 1.3 (SHOULD)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/>
              <a:t>Support DTLS 1.2 (MAY)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Problematic due to limited number of epochs. The rest could be adapted.</a:t>
            </a:r>
            <a:endParaRPr lang="en-US" dirty="0"/>
          </a:p>
          <a:p>
            <a:r>
              <a:rPr lang="en-US" dirty="0"/>
              <a:t>For some participants it is preferred to use unmodified DTLS implementations (MAY)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Possible, if the DTLS implementation supports DTLS/SCTP…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Which means: No.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667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Noto Sans</vt:lpstr>
      <vt:lpstr>Office Theme</vt:lpstr>
      <vt:lpstr>Matching DTLS over SCTP against Requirements for Securing SCTP Traffic using DTLS</vt:lpstr>
      <vt:lpstr>Generic Requirements</vt:lpstr>
      <vt:lpstr>SCTP AUTH Key Handling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15</cp:revision>
  <cp:lastPrinted>2023-10-27T14:14:50Z</cp:lastPrinted>
  <dcterms:created xsi:type="dcterms:W3CDTF">2023-10-25T19:41:54Z</dcterms:created>
  <dcterms:modified xsi:type="dcterms:W3CDTF">2023-12-15T17:56:05Z</dcterms:modified>
</cp:coreProperties>
</file>