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1"/>
    <p:restoredTop sz="94668"/>
  </p:normalViewPr>
  <p:slideViewPr>
    <p:cSldViewPr snapToGrid="0">
      <p:cViewPr varScale="1">
        <p:scale>
          <a:sx n="140" d="100"/>
          <a:sy n="140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3096-100F-074F-9CA1-3F642340D143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F06C-0BE7-BA48-8EDF-19B0C11E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F06C-0BE7-BA48-8EDF-19B0C11EA7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24C0-4A72-F98A-F036-654CEEA7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4C357-8FA8-1C63-9674-A5AFDBCB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B41F-70A1-AD16-FB70-6CFF2E8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22F-33DE-2BA7-858E-64C8438C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EB78-AE0D-F869-8104-DB78220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031-D3A9-8CC9-E5A1-69886F48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9CFF-0EEA-7795-1A1D-D9A46CD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8AA8-E1DB-28C7-86BC-7CF2386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2507-2A09-68F9-98C2-32F903B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C71A-C2A3-A5F0-6C2C-2863261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0052E-9C65-77A0-725A-A8316B66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C071-ECE1-8B1A-04E5-77FA877B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E7E1-0FB4-9175-A66D-C8BF541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7C7-E3A0-6ED5-9264-8F3D00C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2BFC-9079-87B2-EA4A-F7172172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114-DF19-5908-92EA-F8E2881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F5FC-0B21-E89A-871D-8F42B392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9BE7-3FB4-1B29-EFD6-E1EF7404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9CBA-728D-F6EC-9110-CFA5AADD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BB45-CE17-F7F3-FF27-1F04413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0D2D-BB1A-3ECC-2BA8-21442ACF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B3D-7CEC-3D15-F8BA-3EA2439B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5C63-6AF5-F2A3-8C1C-CEF60783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D02-8F3A-F980-8545-F9C92489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8970-C2F9-2768-F672-3CE2E79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7B5-A7F9-C3F2-F6F3-CD75F88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18F-43E4-B5A7-99DC-1EEEA54E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1823-776B-1B97-FC15-48B3D35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07A2-0153-245E-DD8E-4708ECC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7485-6013-7860-7522-63A1A77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448-343F-8575-386B-87D1B37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316-FC04-2218-B2CD-6D43B84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91D9-39A1-36AA-9125-BD750666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0E53-D87E-4ECC-35E8-A9A42A43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B4732-53C5-2D5A-2E83-6348F931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63C5-3223-A7CD-D48D-ED1E9193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3EB13-2F96-AE7C-F333-C6984979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F489-4FED-68D6-D8E7-5BA9A3F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9712-B0FE-FFE4-2041-133DF8C7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D3D-CB69-A450-3B3A-2AADA9C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0743-DCF3-C9D7-E62E-5E4C953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B783D-B36B-EC86-5ECB-6C952E3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D29C-B06C-1ED7-21E6-BA925AAE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1316-FC2D-87BD-ADA9-D5F81309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F6E32-C531-F330-9680-86B9B412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B2FD-64C0-3B10-B733-5CCB4E5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61C-7524-4787-2761-1CBABB3E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7824-1A81-E472-84ED-132F512C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2AD6-4BBA-4DD6-40F5-5375D1AD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91F1-163F-784A-DDE8-C7CAF42A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BD7C-557D-13E7-A3EB-846B4B91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3FD0-ABB1-5744-D80F-24A185A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903-3104-2689-D375-BA97F6C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E462-CF3D-EC17-EED8-EB1A36ABD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4331-FB51-95FB-303E-0C230507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635F-A2B0-394C-F13B-AD9C49CC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DE83-9189-8A5F-AF42-4188D2E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2037-97EB-12FE-0A77-7CA0001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0CC02-451A-EF24-9A3A-E6321F9A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6C6E-1BCA-19E0-C730-C057B26F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7859-FB67-83A1-D6A1-CDDE7C2C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D93B-D899-3D03-18E5-A9318435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0376-9A6D-9BC7-F24E-9374B57B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mattsson-tls-super-jumbo-record-lim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liaison/185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liaison/1854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.pptx" TargetMode="External"/><Relationship Id="rId2" Type="http://schemas.openxmlformats.org/officeDocument/2006/relationships/hyperlink" Target="https://datatracker.ietf.org/meeting/118/materials/slides-118-tsvwg-sessb-3-tsvwg-design-team-to-set-requirements-for-dtlssc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-matching-dtls-chunk.pptx" TargetMode="External"/><Relationship Id="rId2" Type="http://schemas.openxmlformats.org/officeDocument/2006/relationships/hyperlink" Target="https://github.com/sctplab/sctp-dtls-requirements/blob/main/SCTP_DTLS_REQ-matching-dtls-over-sctp-westerlund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tplab/sctp-dtls-requirements/blob/main/SCTP_DTLS_REQ-matching-dtls-over-sctp-tuexen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ipr/6218/" TargetMode="External"/><Relationship Id="rId2" Type="http://schemas.openxmlformats.org/officeDocument/2006/relationships/hyperlink" Target="https://datatracker.ietf.org/ipr/519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ipr/6220/" TargetMode="External"/><Relationship Id="rId4" Type="http://schemas.openxmlformats.org/officeDocument/2006/relationships/hyperlink" Target="https://datatracker.ietf.org/ipr/6219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6C0-501F-19C2-B4B7-3D3B2AE89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DTLS based Security for SCTP</a:t>
            </a:r>
            <a:br>
              <a:rPr lang="en-US"/>
            </a:br>
            <a:r>
              <a:rPr lang="en-US"/>
              <a:t>Report from Design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95C0-6589-5142-BB94-B4C6E011A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2024-02-23</a:t>
            </a:r>
          </a:p>
        </p:txBody>
      </p:sp>
    </p:spTree>
    <p:extLst>
      <p:ext uri="{BB962C8B-B14F-4D97-AF65-F5344CB8AC3E}">
        <p14:creationId xmlns:p14="http://schemas.microsoft.com/office/powerpoint/2010/main" val="4182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B3D-711D-D262-F353-211DA348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 - DTLS Chunk alternative solution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1EEA-BAAF-063C-9095-693C0B68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DTLS record per SCTP packet</a:t>
            </a:r>
          </a:p>
          <a:p>
            <a:pPr lvl="1"/>
            <a:r>
              <a:rPr lang="en-US" dirty="0"/>
              <a:t>Simple rekeying</a:t>
            </a:r>
          </a:p>
          <a:p>
            <a:pPr lvl="1"/>
            <a:r>
              <a:rPr lang="en-US" dirty="0"/>
              <a:t>Uses DTLS record size that are common in other DTLS applications</a:t>
            </a:r>
          </a:p>
          <a:p>
            <a:pPr lvl="1"/>
            <a:r>
              <a:rPr lang="en-US" dirty="0"/>
              <a:t>DTLS Replay protection prevents SCTP stack having to process replayed old packets</a:t>
            </a:r>
          </a:p>
          <a:p>
            <a:pPr lvl="1"/>
            <a:r>
              <a:rPr lang="en-US" dirty="0"/>
              <a:t>Single Crypto operation pass</a:t>
            </a:r>
          </a:p>
          <a:p>
            <a:r>
              <a:rPr lang="en-US" dirty="0"/>
              <a:t>Encrypts SCTP protocol as well as ULP Data</a:t>
            </a:r>
          </a:p>
          <a:p>
            <a:r>
              <a:rPr lang="en-US" dirty="0"/>
              <a:t>DTLS record processing integrated into SCTP stack</a:t>
            </a:r>
          </a:p>
          <a:p>
            <a:pPr lvl="1"/>
            <a:r>
              <a:rPr lang="en-US" dirty="0"/>
              <a:t>Kernel SCTP implementations require split DTLS implementation</a:t>
            </a:r>
          </a:p>
          <a:p>
            <a:r>
              <a:rPr lang="en-US" dirty="0"/>
              <a:t>Maximum SCTP Payload MTU: 16384 bytes</a:t>
            </a:r>
          </a:p>
          <a:p>
            <a:pPr lvl="1"/>
            <a:r>
              <a:rPr lang="en-US" dirty="0"/>
              <a:t>Can be increased to 64 KB by DTLS Record size change (</a:t>
            </a:r>
            <a:r>
              <a:rPr lang="en-GB" b="0" i="0" u="sng" dirty="0">
                <a:effectLst/>
                <a:latin typeface="Inter"/>
                <a:hlinkClick r:id="rId2"/>
              </a:rPr>
              <a:t>draft-mattsson-tls-super-jumbo-record-limit-00</a:t>
            </a:r>
            <a:r>
              <a:rPr lang="en-US" dirty="0"/>
              <a:t>) (Optional improvement for large MTUs)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8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1FB-1A31-48B6-A4B8-BA9841B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-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50AE-823E-D90B-713D-4275A376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Fragments ULP user messages into multiple SCTP messages</a:t>
            </a:r>
          </a:p>
          <a:p>
            <a:pPr lvl="1"/>
            <a:r>
              <a:rPr lang="en-US" dirty="0"/>
              <a:t>Requires in-order reliable delivery on streams</a:t>
            </a:r>
          </a:p>
          <a:p>
            <a:pPr lvl="1"/>
            <a:r>
              <a:rPr lang="en-US" dirty="0"/>
              <a:t>Enables I-Data like interleaving between streams of ULP user messages</a:t>
            </a:r>
          </a:p>
          <a:p>
            <a:pPr lvl="1"/>
            <a:r>
              <a:rPr lang="en-US" dirty="0"/>
              <a:t>Does not work with partial reliability messages (RFC 3758)</a:t>
            </a:r>
          </a:p>
          <a:p>
            <a:r>
              <a:rPr lang="en-US" dirty="0"/>
              <a:t>Re-authentication based on RFC 9261</a:t>
            </a:r>
          </a:p>
          <a:p>
            <a:pPr lvl="1"/>
            <a:r>
              <a:rPr lang="en-US" dirty="0"/>
              <a:t>Cloudflare have implementations, none currently open source</a:t>
            </a:r>
          </a:p>
          <a:p>
            <a:pPr lvl="1"/>
            <a:r>
              <a:rPr lang="en-US" dirty="0"/>
              <a:t>Implementations are not particular large, one no more than ~300 lines</a:t>
            </a:r>
          </a:p>
          <a:p>
            <a:r>
              <a:rPr lang="en-US" dirty="0"/>
              <a:t>Relies on SCTP stack for any replay protection</a:t>
            </a:r>
          </a:p>
          <a:p>
            <a:r>
              <a:rPr lang="en-US" dirty="0"/>
              <a:t>Two crypto passes: </a:t>
            </a:r>
          </a:p>
          <a:p>
            <a:pPr lvl="1"/>
            <a:r>
              <a:rPr lang="en-US" dirty="0"/>
              <a:t>DTLS over ULP User Messages</a:t>
            </a:r>
          </a:p>
          <a:p>
            <a:pPr lvl="1"/>
            <a:r>
              <a:rPr lang="en-US" dirty="0"/>
              <a:t>SCTP-AUTH over SCTP Packet Chunks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47F7-BC35-2B2E-D9BA-0C1D078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4B2B-4844-BED8-3119-6D0BEC4A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choice is between timely completion and potentially IPR free</a:t>
            </a:r>
          </a:p>
          <a:p>
            <a:pPr lvl="1"/>
            <a:r>
              <a:rPr lang="en-US" dirty="0"/>
              <a:t>3GPP has stressed in their </a:t>
            </a:r>
            <a:r>
              <a:rPr lang="en-US" dirty="0" err="1"/>
              <a:t>LSes</a:t>
            </a:r>
            <a:r>
              <a:rPr lang="en-US" dirty="0"/>
              <a:t> timely completion: </a:t>
            </a:r>
          </a:p>
          <a:p>
            <a:pPr lvl="2"/>
            <a:r>
              <a:rPr lang="en-GB" dirty="0">
                <a:hlinkClick r:id="rId3"/>
              </a:rPr>
              <a:t>RAN3</a:t>
            </a:r>
            <a:r>
              <a:rPr lang="en-GB" dirty="0"/>
              <a:t>: ACTION: RAN3 asks IETF TSVWG group to take the above into account and expedite the discussion so that a solution which does not limit the maximum message size is selected as soon as possible. </a:t>
            </a:r>
          </a:p>
          <a:p>
            <a:pPr lvl="2"/>
            <a:r>
              <a:rPr lang="en-GB" dirty="0">
                <a:hlinkClick r:id="rId4"/>
              </a:rPr>
              <a:t>SA3</a:t>
            </a:r>
            <a:r>
              <a:rPr lang="en-GB" dirty="0"/>
              <a:t>: ACTION: SA3 kindly asks IETF Transport Area Working Group (TSVWG) to take the above information into account and expedite the decision process so that a solution is ready by the envisioned time.</a:t>
            </a:r>
          </a:p>
          <a:p>
            <a:r>
              <a:rPr lang="en-GB" dirty="0"/>
              <a:t>For timely completion choose between type of SCTP stack impact:</a:t>
            </a:r>
          </a:p>
          <a:p>
            <a:pPr lvl="1"/>
            <a:r>
              <a:rPr lang="en-GB" dirty="0"/>
              <a:t>DTLS Chunk: DTLS Chunk and potential split DTLS implementation</a:t>
            </a:r>
          </a:p>
          <a:p>
            <a:pPr lvl="1"/>
            <a:r>
              <a:rPr lang="en-GB" dirty="0"/>
              <a:t>DTLS over SCTP per Ericsson: SCTP-AUTH and potentially improved API to solve rekeying ambiguities</a:t>
            </a:r>
          </a:p>
          <a:p>
            <a:r>
              <a:rPr lang="en-GB" dirty="0"/>
              <a:t>Else</a:t>
            </a:r>
          </a:p>
          <a:p>
            <a:pPr lvl="1"/>
            <a:r>
              <a:rPr lang="en-GB" dirty="0"/>
              <a:t>DTLS over SCTP per </a:t>
            </a:r>
            <a:r>
              <a:rPr lang="en-GB" dirty="0" err="1"/>
              <a:t>Tüxen</a:t>
            </a:r>
            <a:r>
              <a:rPr lang="en-GB" dirty="0"/>
              <a:t> et al</a:t>
            </a:r>
            <a:br>
              <a:rPr lang="en-GB" dirty="0"/>
            </a:br>
            <a:endParaRPr lang="en-GB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5CC7-0418-64D6-2C75-95C4C88B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 (Table)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1F8EF6-FC2B-EF38-B9F5-DB6E0778E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668380"/>
              </p:ext>
            </p:extLst>
          </p:nvPr>
        </p:nvGraphicFramePr>
        <p:xfrm>
          <a:off x="255494" y="293635"/>
          <a:ext cx="11681012" cy="6052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15">
                  <a:extLst>
                    <a:ext uri="{9D8B030D-6E8A-4147-A177-3AD203B41FA5}">
                      <a16:colId xmlns:a16="http://schemas.microsoft.com/office/drawing/2014/main" val="1327860837"/>
                    </a:ext>
                  </a:extLst>
                </a:gridCol>
                <a:gridCol w="3949148">
                  <a:extLst>
                    <a:ext uri="{9D8B030D-6E8A-4147-A177-3AD203B41FA5}">
                      <a16:colId xmlns:a16="http://schemas.microsoft.com/office/drawing/2014/main" val="1155448698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2041670446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79998577"/>
                    </a:ext>
                  </a:extLst>
                </a:gridCol>
                <a:gridCol w="1478678">
                  <a:extLst>
                    <a:ext uri="{9D8B030D-6E8A-4147-A177-3AD203B41FA5}">
                      <a16:colId xmlns:a16="http://schemas.microsoft.com/office/drawing/2014/main" val="2134915857"/>
                    </a:ext>
                  </a:extLst>
                </a:gridCol>
                <a:gridCol w="2957098">
                  <a:extLst>
                    <a:ext uri="{9D8B030D-6E8A-4147-A177-3AD203B41FA5}">
                      <a16:colId xmlns:a16="http://schemas.microsoft.com/office/drawing/2014/main" val="648747510"/>
                    </a:ext>
                  </a:extLst>
                </a:gridCol>
              </a:tblGrid>
              <a:tr h="696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WGs involved</a:t>
                      </a:r>
                    </a:p>
                  </a:txBody>
                  <a:tcPr marL="72000" marR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 aspects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52104"/>
                  </a:ext>
                </a:extLst>
              </a:tr>
              <a:tr h="994611">
                <a:tc>
                  <a:txBody>
                    <a:bodyPr/>
                    <a:lstStyle/>
                    <a:p>
                      <a:r>
                        <a:rPr lang="en-US" dirty="0"/>
                        <a:t>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https://datatracker.ietf.org/doc/draft-ietf-tsvwg-dtls-over-sctp-bis/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https://datatracker.ietf.org/doc/draft-ietf-tsvwg-rfc4895-bis/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TSVWG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IPR disclosures (RAND)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end of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IPR claim on SCTP part</a:t>
                      </a:r>
                    </a:p>
                    <a:p>
                      <a:r>
                        <a:rPr lang="en-US" dirty="0"/>
                        <a:t>Major dependencies on implementation on top of SCTP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62240"/>
                  </a:ext>
                </a:extLst>
              </a:tr>
              <a:tr h="1292994">
                <a:tc>
                  <a:txBody>
                    <a:bodyPr/>
                    <a:lstStyle/>
                    <a:p>
                      <a:r>
                        <a:rPr lang="en-US" dirty="0"/>
                        <a:t>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https://datatracker.ietf.org/doc/draft-westerlund-tsvwg-sctp-dtls-chunk/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https://datatracker.ietf.org/doc/draft-westerlund-tsvwg-sctp-dtls-handshake/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TSVWG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IPR disclosures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Defensive +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dirty="0"/>
                        <a:t>RAND)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Defensive IPR on SCTP part</a:t>
                      </a:r>
                    </a:p>
                    <a:p>
                      <a:r>
                        <a:rPr lang="en-US" dirty="0"/>
                        <a:t>DTLS record processing integrated into SCTP stack</a:t>
                      </a:r>
                    </a:p>
                    <a:p>
                      <a:r>
                        <a:rPr lang="en-US" dirty="0"/>
                        <a:t>SCTP kernel stack required split DTLS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90620"/>
                  </a:ext>
                </a:extLst>
              </a:tr>
              <a:tr h="2704570">
                <a:tc>
                  <a:txBody>
                    <a:bodyPr/>
                    <a:lstStyle/>
                    <a:p>
                      <a:r>
                        <a:rPr lang="en-US" dirty="0"/>
                        <a:t>Option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https://datatracker.ietf.org/doc/draft-tuexen-tsvwg-rfc6083-bis/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https://datatracker.ietf.org/doc/draft-tuexen-tsvwg-sctp-ppid-frag/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https://datatracker.ietf.org/doc/draft-ietf-tsvwg-rfc4895-bis/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https://datatracker.ietf.org/doc/draft-tschofenig-tls-extended-key-update/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RFC 9261 for periodic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TSVWG, TLS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IPR disclosures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2024 at TSVWG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2025 at TLS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solution can be implemented license free.</a:t>
                      </a:r>
                    </a:p>
                    <a:p>
                      <a:r>
                        <a:rPr lang="en-US" dirty="0"/>
                        <a:t>Same split as A between SCTP stack and SSL/</a:t>
                      </a:r>
                      <a:r>
                        <a:rPr lang="en-US"/>
                        <a:t>TLS libraries.</a:t>
                      </a:r>
                      <a:endParaRPr lang="en-US" dirty="0"/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Does not support partial reliability over 16384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8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773F-F8CE-4962-F632-B98EE92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3E2F-7FBC-9A5C-EE1D-F9DA827A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2B8-1589-2D45-DC17-4C4677E0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>
                <a:effectLst/>
                <a:latin typeface="Calibri" panose="020F0502020204030204" pitchFamily="34" charset="0"/>
              </a:rPr>
              <a:t>Design Team Participants </a:t>
            </a:r>
            <a:endParaRPr lang="en-GB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A9C-48E6-DE19-33E7-FEE02886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Marcelo Ricardo Leitner 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Xin Long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John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Mattsson</a:t>
            </a:r>
            <a:endParaRPr lang="en-GB" sz="2000">
              <a:solidFill>
                <a:srgbClr val="212121"/>
              </a:solidFill>
              <a:effectLst/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Claudio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Porfiri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Tirumaleswar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Reddy.K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Zahed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Sarker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Hannes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Tschofenig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Michael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Tüxen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endParaRPr lang="en-GB" sz="3200"/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Magnus Westerlund </a:t>
            </a:r>
            <a:endParaRPr lang="en-GB" sz="320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2B99-41C8-A3D1-2B2C-9D7192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B48-B0D9-23F1-C281-FA9365C2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Design Team discussed before New Year what was perceived as the requirements to fulfill 3GPPs needs</a:t>
            </a:r>
          </a:p>
          <a:p>
            <a:r>
              <a:rPr lang="en-US"/>
              <a:t>Presented at IETF 118 in TSVWG session:</a:t>
            </a:r>
          </a:p>
          <a:p>
            <a:pPr lvl="1"/>
            <a:r>
              <a:rPr lang="en-US">
                <a:hlinkClick r:id="rId2"/>
              </a:rPr>
              <a:t>https://datatracker.ietf.org/meeting/118/materials/slides-118-tsvwg-sessb-3-tsvwg-design-team-to-set-requirements-for-dtlssctp</a:t>
            </a:r>
            <a:endParaRPr lang="en-US"/>
          </a:p>
          <a:p>
            <a:r>
              <a:rPr lang="en-US"/>
              <a:t>Further discussed and assigned importance: </a:t>
            </a:r>
          </a:p>
          <a:p>
            <a:pPr lvl="1"/>
            <a:r>
              <a:rPr lang="en-US">
                <a:hlinkClick r:id="rId3"/>
              </a:rPr>
              <a:t>https://github.com/sctplab/sctp-dtls-requirements/blob/main/SCTP_DTLS_REQ.pptx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4720-9E76-88B8-A46E-89BC8364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Proposals on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D3F-CD6F-59F4-56AE-6A578804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A: DTLS over SCTP based on RFC 6083 proposed by Ericsson</a:t>
            </a:r>
          </a:p>
          <a:p>
            <a:pPr lvl="1"/>
            <a:r>
              <a:rPr lang="en-US" dirty="0">
                <a:hlinkClick r:id="rId2"/>
              </a:rPr>
              <a:t>https://datatracker.ietf.org/doc/draft-ietf-tsvwg-dtls-over-sctp-bis/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r>
              <a:rPr lang="en-US" dirty="0"/>
              <a:t>B: DTLS Chunk alternative solution proposed by Ericsson</a:t>
            </a:r>
          </a:p>
          <a:p>
            <a:pPr lvl="1"/>
            <a:r>
              <a:rPr lang="en-US" dirty="0">
                <a:hlinkClick r:id="rId4"/>
              </a:rPr>
              <a:t>https://datatracker.ietf.org/doc/draft-westerlund-tsvwg-sctp-dtls-chunk/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https://datatracker.ietf.org/doc/draft-westerlund-tsvwg-sctp-dtls-handshake/</a:t>
            </a:r>
            <a:endParaRPr lang="en-US" dirty="0"/>
          </a:p>
          <a:p>
            <a:r>
              <a:rPr lang="en-US" dirty="0"/>
              <a:t>C: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  <a:p>
            <a:pPr lvl="1"/>
            <a:r>
              <a:rPr lang="en-US" dirty="0">
                <a:hlinkClick r:id="rId6"/>
              </a:rPr>
              <a:t>https://datatracker.ietf.org/doc/draft-tuexen-tsvwg-rfc6083-bis/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https://datatracker.ietf.org/doc/draft-tuexen-tsvwg-sctp-ppid-frag/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https://datatracker.ietf.org/doc/draft-tschofenig-tls-extended-key-update/</a:t>
            </a:r>
            <a:endParaRPr lang="en-US" dirty="0"/>
          </a:p>
          <a:p>
            <a:pPr lvl="1"/>
            <a:r>
              <a:rPr lang="en-US" dirty="0"/>
              <a:t>RFC 9261 for periodic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0F8-9784-9D29-EF94-2BF9F025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92D1-3BBD-71DC-C929-FFDEE3E6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three solution proposals meets the Design Team’s agreed technical requirements:</a:t>
            </a:r>
          </a:p>
          <a:p>
            <a:pPr lvl="1"/>
            <a:r>
              <a:rPr lang="en-US" dirty="0">
                <a:hlinkClick r:id="rId2"/>
              </a:rPr>
              <a:t>https://github.com/sctplab/sctp-dtls-requirements/blob/main/SCTP_DTLS_REQ-matching-dtls-over-sctp-westerlund.pptx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https://github.com/sctplab/sctp-dtls-requirements/blob/main/SCTP_DTLS_REQ-matching-dtls-chunk.pptx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https://github.com/sctplab/sctp-dtls-requirements/blob/main/SCTP_DTLS_REQ-matching-dtls-over-sctp-tuexen.pptx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proposals differs in:</a:t>
            </a:r>
          </a:p>
          <a:p>
            <a:pPr lvl="1"/>
            <a:r>
              <a:rPr lang="en-US" dirty="0"/>
              <a:t>Some Technical Details and properties</a:t>
            </a:r>
          </a:p>
          <a:p>
            <a:pPr lvl="1"/>
            <a:r>
              <a:rPr lang="en-US" dirty="0"/>
              <a:t>IPR claims and impact on open source SCTP implementations</a:t>
            </a:r>
          </a:p>
          <a:p>
            <a:pPr lvl="1"/>
            <a:r>
              <a:rPr lang="en-US" dirty="0"/>
              <a:t>Expected time to complete the work in IETF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B35D-9C56-298F-0281-737743A7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63F4-D611-29DF-D33B-4C185C2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B - DTLS Chunk: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Dependent on adopting one technical function (key-update) into TLS WG</a:t>
            </a:r>
          </a:p>
          <a:p>
            <a:pPr lvl="2"/>
            <a:r>
              <a:rPr lang="en-US" dirty="0"/>
              <a:t>Key-update has general use not only for DTLS for SCTP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TSVWG documents expected to be ready for publication by end of 2024</a:t>
            </a:r>
          </a:p>
          <a:p>
            <a:pPr lvl="1"/>
            <a:r>
              <a:rPr lang="en-US" dirty="0"/>
              <a:t>Assuming adoption the Key Updated in TLS WG is expected time to be ready for publication request is at least 2 years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366-0D6C-802E-8624-CA032800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6C5C-8DCD-CB8D-A75B-CCEC202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Two IPR disclosures (RAND): </a:t>
            </a:r>
            <a:r>
              <a:rPr lang="en-US" dirty="0">
                <a:hlinkClick r:id="rId2"/>
              </a:rPr>
              <a:t>https://datatracker.ietf.org/ipr/5195/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https://datatracker.ietf.org/ipr/6218/</a:t>
            </a:r>
            <a:endParaRPr lang="en-US" dirty="0"/>
          </a:p>
          <a:p>
            <a:r>
              <a:rPr lang="en-US" dirty="0"/>
              <a:t>B - DTLS Chunk:</a:t>
            </a: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-chunk: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4"/>
              </a:rPr>
              <a:t>https://datatracker.ietf.org/ipr/6219/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2"/>
            <a:r>
              <a:rPr lang="en-GB" dirty="0">
                <a:solidFill>
                  <a:srgbClr val="212529"/>
                </a:solidFill>
                <a:latin typeface="Inter"/>
              </a:rPr>
              <a:t>Defensive declaration with option of RAND (see disclosure)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-handshake: </a:t>
            </a:r>
            <a:endParaRPr lang="en-GB" dirty="0">
              <a:solidFill>
                <a:srgbClr val="212529"/>
              </a:solidFill>
              <a:latin typeface="Inter"/>
            </a:endParaRPr>
          </a:p>
          <a:p>
            <a:pPr lvl="2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RAND license: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5"/>
              </a:rPr>
              <a:t>https://datatracker.ietf.org/ipr/6220/</a:t>
            </a:r>
            <a:endParaRPr lang="en-US" dirty="0"/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No IPR disclosures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9FFC-5000-754A-6D7C-DFFAAD0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IPR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616-3093-A2FB-089D-6C1E791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Two RAND license applying to implementation on top of a SCTP stack of DTLS for SCTP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Two different parts: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Defensive Declaration with option of RAND on implementation that ends up inside SCTP stack, the license is attempting to not impact kernel open source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A RAND license for the Rekeying implementation on top of the SCTP stack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Currently no IPR disclosure</a:t>
            </a:r>
          </a:p>
        </p:txBody>
      </p:sp>
    </p:spTree>
    <p:extLst>
      <p:ext uri="{BB962C8B-B14F-4D97-AF65-F5344CB8AC3E}">
        <p14:creationId xmlns:p14="http://schemas.microsoft.com/office/powerpoint/2010/main" val="31998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095-F72E-F3CA-5177-0D8D0F45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based on RFC 6083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8B88-D52D-C1EB-05DA-225E5034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Depending on DTLS 1.3 features</a:t>
            </a:r>
          </a:p>
          <a:p>
            <a:pPr lvl="1"/>
            <a:r>
              <a:rPr lang="en-US"/>
              <a:t>DTLS Connection IDs</a:t>
            </a:r>
          </a:p>
          <a:p>
            <a:pPr lvl="2"/>
            <a:r>
              <a:rPr lang="en-US"/>
              <a:t>Could be engineered around with an DTLS record encapsulation layer</a:t>
            </a:r>
          </a:p>
          <a:p>
            <a:r>
              <a:rPr lang="en-US"/>
              <a:t>Rekeying issue</a:t>
            </a:r>
          </a:p>
          <a:p>
            <a:pPr lvl="1"/>
            <a:r>
              <a:rPr lang="en-US"/>
              <a:t>Knowing when an old DTLS connection and its SCTP-AUTH key are no longer required</a:t>
            </a:r>
          </a:p>
          <a:p>
            <a:pPr lvl="1"/>
            <a:r>
              <a:rPr lang="en-US"/>
              <a:t>Interaction with SCTP-AUTH API that limits when key can be replaced</a:t>
            </a:r>
          </a:p>
          <a:p>
            <a:r>
              <a:rPr lang="en-US"/>
              <a:t>Beyond SCTP-AUTH all on top of SCTP Stack</a:t>
            </a:r>
          </a:p>
          <a:p>
            <a:r>
              <a:rPr lang="en-US"/>
              <a:t>Relies on SCTP stack for any replay protection</a:t>
            </a:r>
          </a:p>
          <a:p>
            <a:r>
              <a:rPr lang="en-US"/>
              <a:t>Two crypto passes: </a:t>
            </a:r>
          </a:p>
          <a:p>
            <a:pPr lvl="1"/>
            <a:r>
              <a:rPr lang="en-US"/>
              <a:t>DTLS over ULP User Messages</a:t>
            </a:r>
          </a:p>
          <a:p>
            <a:pPr lvl="1"/>
            <a:r>
              <a:rPr lang="en-US"/>
              <a:t>SCTP-AUTH over SCTP Packet Chunks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1284</Words>
  <Application>Microsoft Macintosh PowerPoint</Application>
  <PresentationFormat>Widescreen</PresentationFormat>
  <Paragraphs>159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Inter</vt:lpstr>
      <vt:lpstr>NotoSans</vt:lpstr>
      <vt:lpstr>Office Theme</vt:lpstr>
      <vt:lpstr>DTLS based Security for SCTP Report from Design Team</vt:lpstr>
      <vt:lpstr>Design Team Participants </vt:lpstr>
      <vt:lpstr>Requirements</vt:lpstr>
      <vt:lpstr>The Proposals on the Table</vt:lpstr>
      <vt:lpstr>Analysis</vt:lpstr>
      <vt:lpstr>Completion Time</vt:lpstr>
      <vt:lpstr>IPR</vt:lpstr>
      <vt:lpstr>IPR Implications </vt:lpstr>
      <vt:lpstr>A - DTLS over SCTP based on RFC 6083 proposed by Ericsson</vt:lpstr>
      <vt:lpstr>B - DTLS Chunk alternative solution proposed by Ericsson</vt:lpstr>
      <vt:lpstr>C - Michael Tüxen’s and Hannes Tschofenig’s DTLS over SCTP proposal</vt:lpstr>
      <vt:lpstr>Choosing a Solution</vt:lpstr>
      <vt:lpstr>Summary Slide (Table)</vt:lpstr>
      <vt:lpstr>WG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based Security for SCTP</dc:title>
  <dc:creator>Magnus Westerlund</dc:creator>
  <cp:lastModifiedBy>Magnus Westerlund</cp:lastModifiedBy>
  <cp:revision>8</cp:revision>
  <dcterms:created xsi:type="dcterms:W3CDTF">2024-02-01T13:31:53Z</dcterms:created>
  <dcterms:modified xsi:type="dcterms:W3CDTF">2024-02-23T13:36:38Z</dcterms:modified>
</cp:coreProperties>
</file>