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62" r:id="rId3"/>
    <p:sldId id="263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864"/>
  </p:normalViewPr>
  <p:slideViewPr>
    <p:cSldViewPr snapToGrid="0">
      <p:cViewPr varScale="1">
        <p:scale>
          <a:sx n="107" d="100"/>
          <a:sy n="107" d="100"/>
        </p:scale>
        <p:origin x="20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8AD09B-7AB8-CC42-A1BA-7C68369AC918}" type="datetimeFigureOut">
              <a:rPr lang="en-US" smtClean="0"/>
              <a:t>12/14/23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7BF329-D89C-6348-B5EC-82739E6B90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9480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78308-E3F8-CCD1-C259-3A10E2A32C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23E4DA1-8B24-AB98-0308-4D0F27F2E9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BC796D-94B0-98CC-8D95-CA5FB3CEB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F7BD6E-364A-514B-905D-15DBF3E67648}" type="datetime1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053B5-7E1E-A2F6-430A-1DA92DEDE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FA25B5-2B09-F19E-88DD-4D8BC8E1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6627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4C2138-2595-4351-4B7A-46D108865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06BD74-C068-4AE5-209C-3B045892D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8A306B-7730-DBAE-7555-0E60E789A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1C2FBE-B8D6-D547-9282-9EC77743BC0A}" type="datetime1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D29917-68F3-B60C-228C-EB6CBD518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F710E3-60E5-48A5-8820-40AD7E9BC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5283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72C04A-A2EB-AD0D-3BD5-BE05A416A50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510034-AA33-AE01-8A09-F0BD823A56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C4A2A-8E86-E193-0761-F8A5749657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1A4A5-E0CC-6A44-8D5B-7470DEE9150D}" type="datetime1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0D05DF-DB0E-44BC-150F-87E0031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1CAA76-4FAE-70B8-30EA-9F090D4F0E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1854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E0CD8-780F-CA8B-85CF-3FF213853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A445D-4DDC-7EEE-79B0-79EA11F946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877CB-B4A8-D92C-DBB1-43A71B1AAC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D05AA0-7A0A-A240-95B0-41C4FC7FEF3F}" type="datetime1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660A80-1176-C6C6-DDE2-0120771774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11155-D6EC-0BA5-1473-03AF8EAF1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83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E67019-8AA4-2DD4-B060-106DCDF1B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6DDC001-77AD-8978-58FD-9925AC85B2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C7D1B3-6CED-232A-A303-12C123BD2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2F5F67-E4E1-0B46-A541-0286580506DC}" type="datetime1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C3E3B-4809-60A3-335D-C953130F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A0B99-073E-3AC6-0E60-96E149F2E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5559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DA3F9-4216-C20E-E2FB-25A4865C7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B8DA2-E5BA-8E9A-B3D2-7862B59A0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EE5B7F-57F4-862E-2041-EADCA56F89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167B83-6A85-9BFD-FD84-93F8AC0189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6E3338-B931-A843-9726-3D4933BBE2B6}" type="datetime1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99E4F9-CDB2-3260-DBE0-20CE2B10E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04D680-C546-585D-FA85-99D89543B4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470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CB1E1D-2DB4-9F35-DF4B-C6D299354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1BC6AF-6164-E5B7-0425-5929A7944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FC0E8-D633-E988-E6CA-9B0CD3535D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B1A7912-A56C-45BC-91CE-65BD281F95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691B44-4EA9-38FB-C4D5-2A4A5ACBEA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62AA56-FAB5-DEF2-F860-2D90DE993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8F852E-6523-104E-943C-AD0A8BADDFF7}" type="datetime1">
              <a:rPr lang="en-US" smtClean="0"/>
              <a:t>12/14/23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F59E13-51A6-95B9-CB88-953F320B3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94006D3-CD83-50E0-BB2C-34D42DFDD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456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1A4D0-B776-8BE6-BC77-9C521D4D9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C97FA5-321B-D9C6-8383-489D1BC3D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715B09-F454-1B43-BA14-0C163C35D17B}" type="datetime1">
              <a:rPr lang="en-US" smtClean="0"/>
              <a:t>12/14/23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5EC99-1587-3E62-E1CB-862109C2C5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434056-8A86-D742-F2B9-F3DEAA060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596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724FBC-610C-01B7-3D17-A6ED88A5F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D3E245-F198-854E-AE1F-11D9862087BE}" type="datetime1">
              <a:rPr lang="en-US" smtClean="0"/>
              <a:t>12/14/23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D64F9-7465-21F0-CA7D-B41715E59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B8CDA2-6F94-3A20-438C-CC4DB143E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498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E760F-EE25-C280-7B65-B349F0C6C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6D4BC-156F-351F-14C7-D866D2638F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D11D9D-28AA-6E05-EB68-9315652AA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201995-FDAC-D843-5D33-EEDABB34F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A9BB8-81E0-C14F-B5A7-21E310CC6BEA}" type="datetime1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58484F-7DFE-CC9D-59F6-D36B51733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C260BB-32D3-676B-F74F-F5A284F09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770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6F856F-6067-0157-686F-E429256F4B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E6D0F7-603A-0AB0-7487-78E90EA4A7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2D3E7-E862-9373-83BF-F348F18E32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B4CAAB-79C1-F809-CB7D-439322B660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BD4846-0B22-E244-9BD2-C2A2A852C121}" type="datetime1">
              <a:rPr lang="en-US" smtClean="0"/>
              <a:t>12/14/23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D5CD5A-6BF3-2006-B2EF-013FF462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027BA6-E057-40E1-60F8-02D525381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586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BA56932-4DCC-FF3D-CD27-9B65C3609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C00B53-80A8-3136-00ED-2DA671CAD5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C71CAB-4CFE-F0BA-CD06-CF1C292865D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7BE4AB-D615-A94C-AEE2-AC91B9864A50}" type="datetime1">
              <a:rPr lang="en-US" smtClean="0"/>
              <a:t>12/14/23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CEC26C-82C4-EEB6-2819-0A8FCD19B1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01B550-BF5F-C174-673C-76C4994120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EFE21A-7D36-5F4B-860F-8EDB226683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24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DCB23-3D8A-2C9C-591B-CAFF753E0D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Matching DTLS over SCTP against Requirements for Securing SCTP Traffic using DTLS</a:t>
            </a:r>
            <a:endParaRPr lang="en-US" sz="3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71997B-F341-36BB-750C-939798EA6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datatracker.ietf.org</a:t>
            </a:r>
            <a:r>
              <a:rPr lang="en-US" dirty="0"/>
              <a:t>/doc/draft-tuexen-tsvwg-rfc6083-bis/</a:t>
            </a:r>
          </a:p>
        </p:txBody>
      </p:sp>
    </p:spTree>
    <p:extLst>
      <p:ext uri="{BB962C8B-B14F-4D97-AF65-F5344CB8AC3E}">
        <p14:creationId xmlns:p14="http://schemas.microsoft.com/office/powerpoint/2010/main" val="1675347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BA92E0-DA47-9BC7-07B4-0B4892125A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EDCF88-4DCF-4885-4143-3CAFA160B8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Protocol mechanisms should not limit availability of communication or result in (reliable) user message loss. (MUST)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Draining if messages from epoch n - 1 are still in process when switching to epoch n + 1. This is very unlikely. This uses accounting for </a:t>
            </a:r>
            <a:r>
              <a:rPr lang="en-US">
                <a:solidFill>
                  <a:srgbClr val="FF0000"/>
                </a:solidFill>
              </a:rPr>
              <a:t>SCTP AUTH keys </a:t>
            </a:r>
            <a:r>
              <a:rPr lang="en-US" dirty="0">
                <a:solidFill>
                  <a:srgbClr val="FF0000"/>
                </a:solidFill>
              </a:rPr>
              <a:t>in the SCTP layer.</a:t>
            </a:r>
            <a:endParaRPr lang="en-US" dirty="0"/>
          </a:p>
          <a:p>
            <a:r>
              <a:rPr lang="en-US" dirty="0" err="1"/>
              <a:t>Signalling</a:t>
            </a:r>
            <a:r>
              <a:rPr lang="en-US" dirty="0"/>
              <a:t> message sizes of at least 1 GB (0.5 MB currently in use) supported, if unlimited is not feasible. (MUST)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User messages not limited to an epoch, if PPID based fragmentation is used. Not sure if this is wise…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9A0368-6049-20F0-1DB5-12ABFF39F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106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B5AF0-84C8-CC87-7D6B-8A26E37935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SCTP AUTH Key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78ED3-3385-5ECF-FAEC-55975F265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Sender side</a:t>
            </a:r>
          </a:p>
          <a:p>
            <a:pPr lvl="1"/>
            <a:r>
              <a:rPr lang="en-US" dirty="0"/>
              <a:t>Before sending </a:t>
            </a:r>
            <a:r>
              <a:rPr lang="en-US" dirty="0" err="1"/>
              <a:t>ExtendedKeyUpdate</a:t>
            </a:r>
            <a:r>
              <a:rPr lang="en-US" dirty="0"/>
              <a:t> for switching to epoch n+1, ensure that all messages from epoch n-1 have been </a:t>
            </a:r>
            <a:r>
              <a:rPr lang="en-US" dirty="0" err="1"/>
              <a:t>acked</a:t>
            </a:r>
            <a:r>
              <a:rPr lang="en-US" dirty="0"/>
              <a:t> in a non-</a:t>
            </a:r>
            <a:r>
              <a:rPr lang="en-US" dirty="0" err="1"/>
              <a:t>renegable</a:t>
            </a:r>
            <a:r>
              <a:rPr lang="en-US" dirty="0"/>
              <a:t> way.</a:t>
            </a:r>
          </a:p>
          <a:p>
            <a:pPr lvl="1"/>
            <a:r>
              <a:rPr lang="en-US" dirty="0"/>
              <a:t>This can be done by using the SCTP_AUTHENTICATION_EVENT (SCTP_AUTH_FREE_KEY) event.</a:t>
            </a:r>
          </a:p>
          <a:p>
            <a:r>
              <a:rPr lang="en-US" dirty="0"/>
              <a:t>Receiver side</a:t>
            </a:r>
          </a:p>
          <a:p>
            <a:pPr lvl="1"/>
            <a:r>
              <a:rPr lang="en-US" dirty="0"/>
              <a:t>Before sending  </a:t>
            </a:r>
            <a:r>
              <a:rPr lang="en-US" dirty="0" err="1"/>
              <a:t>ExtendedKeyUpdate</a:t>
            </a:r>
            <a:r>
              <a:rPr lang="en-US" dirty="0"/>
              <a:t> in response, ensure that all messages from epoch n-1 have been processed.</a:t>
            </a:r>
          </a:p>
          <a:p>
            <a:pPr lvl="1"/>
            <a:r>
              <a:rPr lang="en-US" dirty="0"/>
              <a:t>This can be done by using an extension of the SCTP_AUTHENTICATION_EVENT event. It would also require that SCTP user messages use a single SCTP AUTH key.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18409C-9F87-0301-C4CE-6E7F4AA44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925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4DDCBF-3490-DB5D-1F0D-569D609B93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Functional Requirements for SCTP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83F0E-9D61-AE57-DB66-1C6112D14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Features from the base specification</a:t>
            </a:r>
          </a:p>
          <a:p>
            <a:pPr lvl="1"/>
            <a:r>
              <a:rPr lang="en-US" dirty="0"/>
              <a:t>Ordered reliable transmission of user messages (MUST)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Yes, using PPID based fragmentation</a:t>
            </a:r>
          </a:p>
          <a:p>
            <a:pPr lvl="1"/>
            <a:r>
              <a:rPr lang="en-US" dirty="0"/>
              <a:t>Multihoming as specified in RFC 6260 (MUST)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Yes.</a:t>
            </a:r>
            <a:endParaRPr lang="en-US" dirty="0"/>
          </a:p>
          <a:p>
            <a:pPr lvl="1"/>
            <a:r>
              <a:rPr lang="en-US" dirty="0"/>
              <a:t>Dynamic address reconfiguration as specified in RFC 5061 (MAY)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Yes.</a:t>
            </a:r>
          </a:p>
          <a:p>
            <a:pPr lvl="1"/>
            <a:r>
              <a:rPr lang="en-US" dirty="0"/>
              <a:t>Restart procedure (MUST)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Yes.</a:t>
            </a:r>
            <a:endParaRPr lang="en-US" dirty="0"/>
          </a:p>
          <a:p>
            <a:r>
              <a:rPr lang="en-US" dirty="0"/>
              <a:t>Parametrization</a:t>
            </a:r>
          </a:p>
          <a:p>
            <a:pPr lvl="1"/>
            <a:r>
              <a:rPr lang="en-US" dirty="0"/>
              <a:t>At least two SCTP streams available to the application (MUST)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1E86BC-ECD1-EC8C-3E25-2A126B35D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022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0E716-C137-9156-0322-229C3EDBC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Considerations for SCTP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FEC545-62E9-15BE-6123-69BF4A239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</a:rPr>
              <a:t>SCTP_EXPLICT_EOR (SHOULD)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</a:rPr>
              <a:t>Not needed for PPID-based fragmentation.</a:t>
            </a:r>
            <a:endParaRPr lang="en-US" b="0" i="0" u="none" strike="noStrike" dirty="0">
              <a:solidFill>
                <a:srgbClr val="222222"/>
              </a:solidFill>
              <a:effectLst/>
            </a:endParaRPr>
          </a:p>
          <a:p>
            <a:r>
              <a:rPr lang="en-US" dirty="0">
                <a:solidFill>
                  <a:srgbClr val="222222"/>
                </a:solidFill>
              </a:rPr>
              <a:t>Partial delivery (MUST)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Yes, but not needed at the SCTP layer. Needs to be done above DTLS.</a:t>
            </a:r>
            <a:endParaRPr lang="en-US" b="0" i="0" u="none" strike="noStrike" dirty="0">
              <a:solidFill>
                <a:srgbClr val="FF0000"/>
              </a:solidFill>
              <a:effectLst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</a:rPr>
              <a:t>User message sizes must not be limited by a protocol implementation</a:t>
            </a:r>
            <a:br>
              <a:rPr lang="en-US" b="0" i="0" u="none" strike="noStrike" dirty="0">
                <a:solidFill>
                  <a:srgbClr val="222222"/>
                </a:solidFill>
                <a:effectLst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</a:rPr>
              <a:t>Yes, for ordered reliable messages.</a:t>
            </a:r>
            <a:endParaRPr lang="en-US" b="0" i="0" u="none" strike="noStrike" dirty="0">
              <a:solidFill>
                <a:srgbClr val="222222"/>
              </a:solidFill>
              <a:effectLst/>
            </a:endParaRPr>
          </a:p>
          <a:p>
            <a:r>
              <a:rPr lang="en-US" dirty="0">
                <a:effectLst/>
              </a:rPr>
              <a:t>It is implementable using an SCTP userland stack (MUST)</a:t>
            </a:r>
            <a:br>
              <a:rPr lang="en-US" dirty="0">
                <a:effectLst/>
              </a:rPr>
            </a:br>
            <a:r>
              <a:rPr lang="en-US" dirty="0">
                <a:solidFill>
                  <a:srgbClr val="FF0000"/>
                </a:solidFill>
                <a:effectLst/>
              </a:rPr>
              <a:t>Yes.</a:t>
            </a:r>
            <a:endParaRPr lang="en-US" dirty="0">
              <a:effectLst/>
            </a:endParaRPr>
          </a:p>
          <a:p>
            <a:r>
              <a:rPr lang="en-US" dirty="0"/>
              <a:t>It is implementable using an SCTP kernel stack (MUST)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Yes.</a:t>
            </a:r>
          </a:p>
          <a:p>
            <a:r>
              <a:rPr lang="en-US" dirty="0"/>
              <a:t>It is implementable using an open source (not referring to licensing) SCTP stack (SHOULD)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Yes.</a:t>
            </a:r>
          </a:p>
          <a:p>
            <a:r>
              <a:rPr lang="en-US" dirty="0">
                <a:effectLst/>
              </a:rPr>
              <a:t>TBD: </a:t>
            </a:r>
            <a:r>
              <a:rPr lang="en-US" dirty="0"/>
              <a:t>l</a:t>
            </a:r>
            <a:r>
              <a:rPr lang="en-US" dirty="0">
                <a:effectLst/>
              </a:rPr>
              <a:t>icensin</a:t>
            </a:r>
            <a:r>
              <a:rPr lang="en-US" dirty="0"/>
              <a:t>g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As far as authors are affected: no IPR.</a:t>
            </a:r>
            <a:endParaRPr lang="en-US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A73420-E304-34D9-B5E3-D70DA783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606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D570C-926F-7FA2-2BE6-DDC8641D8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Security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082230-7BEC-751E-A377-4F998C40A0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An on-path attacker being able to replay messages, insert messages, or modify messages is considered. (MUST)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Yes.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Fundamental</a:t>
            </a: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Mutual authentication (MUST)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Yes.</a:t>
            </a: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Privacy and integrity is required for user data (MUST)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Yes.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Best practices for long lived sessions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pPr lvl="1"/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P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eriodic re-authentication, for example allowing a certificate update (MUST)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Yes using draft-</a:t>
            </a:r>
            <a:r>
              <a:rPr lang="en-US" b="0" i="0" u="none" strike="noStrike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tschofenig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-</a:t>
            </a:r>
            <a:r>
              <a:rPr lang="en-US" b="0" i="0" u="none" strike="noStrike" dirty="0" err="1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tls</a:t>
            </a: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-post-handshake.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It must the possible to run DH, for example once per hour or every 100GB. (MUST)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Noto Sans" panose="020B0502040504020204" pitchFamily="34" charset="0"/>
              </a:rPr>
              <a:t>Yes using </a:t>
            </a:r>
            <a:r>
              <a:rPr lang="en-US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draft-</a:t>
            </a:r>
            <a:r>
              <a:rPr lang="en-US" i="0" u="none" strike="noStrike" dirty="0" err="1">
                <a:solidFill>
                  <a:srgbClr val="FF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tschofenig</a:t>
            </a:r>
            <a:r>
              <a:rPr lang="en-US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</a:t>
            </a:r>
            <a:r>
              <a:rPr lang="en-US" i="0" u="none" strike="noStrike" dirty="0" err="1">
                <a:solidFill>
                  <a:srgbClr val="FF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tls</a:t>
            </a:r>
            <a:r>
              <a:rPr lang="en-US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  <a:ea typeface="Noto Sans" panose="020B0502040504020204" pitchFamily="34" charset="0"/>
                <a:cs typeface="Noto Sans" panose="020B0502040504020204" pitchFamily="34" charset="0"/>
              </a:rPr>
              <a:t>-extended-key-update</a:t>
            </a:r>
          </a:p>
          <a:p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Availability</a:t>
            </a:r>
          </a:p>
          <a:p>
            <a:pPr lvl="1"/>
            <a:r>
              <a:rPr lang="en-US" dirty="0">
                <a:solidFill>
                  <a:srgbClr val="222222"/>
                </a:solidFill>
                <a:latin typeface="Noto Sans" panose="020B0502040504020204" pitchFamily="34" charset="0"/>
              </a:rPr>
              <a:t>Replay or injection must not </a:t>
            </a:r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affect the availability of the association. (MUST)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US" b="0" i="0" u="none" strike="noStrike" dirty="0">
                <a:solidFill>
                  <a:srgbClr val="FF0000"/>
                </a:solidFill>
                <a:effectLst/>
                <a:latin typeface="Noto Sans" panose="020B0502040504020204" pitchFamily="34" charset="0"/>
              </a:rPr>
              <a:t>Done using SCTP AUTH.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  <a:p>
            <a:pPr lvl="1"/>
            <a: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  <a:t>In particular, the SCTP restart procedure must not allow to take over an SCTP association by an attacker. (MUST)</a:t>
            </a:r>
            <a:br>
              <a:rPr lang="en-US" b="0" i="0" u="none" strike="noStrike" dirty="0">
                <a:solidFill>
                  <a:srgbClr val="222222"/>
                </a:solidFill>
                <a:effectLst/>
                <a:latin typeface="Noto Sans" panose="020B0502040504020204" pitchFamily="34" charset="0"/>
              </a:rPr>
            </a:br>
            <a:r>
              <a:rPr lang="en-US" dirty="0">
                <a:solidFill>
                  <a:srgbClr val="FF0000"/>
                </a:solidFill>
                <a:latin typeface="Noto Sans" panose="020B0502040504020204" pitchFamily="34" charset="0"/>
              </a:rPr>
              <a:t>Done using SCTP AUTH or draft-</a:t>
            </a:r>
            <a:r>
              <a:rPr lang="en-US" dirty="0" err="1">
                <a:solidFill>
                  <a:srgbClr val="FF0000"/>
                </a:solidFill>
                <a:latin typeface="Noto Sans" panose="020B0502040504020204" pitchFamily="34" charset="0"/>
              </a:rPr>
              <a:t>tuexen</a:t>
            </a:r>
            <a:r>
              <a:rPr lang="en-US" dirty="0">
                <a:solidFill>
                  <a:srgbClr val="FF0000"/>
                </a:solidFill>
                <a:latin typeface="Noto Sans" panose="020B0502040504020204" pitchFamily="34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Noto Sans" panose="020B0502040504020204" pitchFamily="34" charset="0"/>
              </a:rPr>
              <a:t>tsvwg</a:t>
            </a:r>
            <a:r>
              <a:rPr lang="en-US" dirty="0">
                <a:solidFill>
                  <a:srgbClr val="FF0000"/>
                </a:solidFill>
                <a:latin typeface="Noto Sans" panose="020B0502040504020204" pitchFamily="34" charset="0"/>
              </a:rPr>
              <a:t>-</a:t>
            </a:r>
            <a:r>
              <a:rPr lang="en-US" dirty="0" err="1">
                <a:solidFill>
                  <a:srgbClr val="FF0000"/>
                </a:solidFill>
                <a:latin typeface="Noto Sans" panose="020B0502040504020204" pitchFamily="34" charset="0"/>
              </a:rPr>
              <a:t>sctp</a:t>
            </a:r>
            <a:r>
              <a:rPr lang="en-US" dirty="0">
                <a:solidFill>
                  <a:srgbClr val="FF0000"/>
                </a:solidFill>
                <a:latin typeface="Noto Sans" panose="020B0502040504020204" pitchFamily="34" charset="0"/>
              </a:rPr>
              <a:t>-restart-token (to be submitted).</a:t>
            </a:r>
            <a:endParaRPr lang="en-US" b="0" i="0" u="none" strike="noStrike" dirty="0">
              <a:solidFill>
                <a:srgbClr val="222222"/>
              </a:solidFill>
              <a:effectLst/>
              <a:latin typeface="Noto Sans" panose="020B0502040504020204" pitchFamily="34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87A53-2C6D-740A-9668-18465FAB9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8564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7BDE5-F2F0-3F35-5EFB-A213398A6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Implementation Considerations for DTLS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C54A7F-D479-D0E0-8E95-CD0031FA99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 DTLS 1.3 (SHOULD)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Yes.</a:t>
            </a:r>
          </a:p>
          <a:p>
            <a:r>
              <a:rPr lang="en-US" dirty="0"/>
              <a:t>Support DTLS 1.2 (MAY)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Problematic due to limited number of epochs. The rest could be adapted.</a:t>
            </a:r>
            <a:endParaRPr lang="en-US" dirty="0"/>
          </a:p>
          <a:p>
            <a:r>
              <a:rPr lang="en-US" dirty="0"/>
              <a:t>For some participants it is preferred to use unmodified DTLS implementations (MAY)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Possible, if the DTLS implementation supports DTLS/SCTP…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Which means: No.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EB7D17-0C47-9511-47EC-A56A14EC1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FE21A-7D36-5F4B-860F-8EDB2266837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75249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934</TotalTime>
  <Words>664</Words>
  <Application>Microsoft Macintosh PowerPoint</Application>
  <PresentationFormat>Widescreen</PresentationFormat>
  <Paragraphs>49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Noto Sans</vt:lpstr>
      <vt:lpstr>Office Theme</vt:lpstr>
      <vt:lpstr>Matching DTLS over SCTP against Requirements for Securing SCTP Traffic using DTLS</vt:lpstr>
      <vt:lpstr>Generic Requirements</vt:lpstr>
      <vt:lpstr>SCTP AUTH Key Handling</vt:lpstr>
      <vt:lpstr>Functional Requirements for SCTP</vt:lpstr>
      <vt:lpstr>Implementation Considerations for SCTP</vt:lpstr>
      <vt:lpstr>Security Requirements</vt:lpstr>
      <vt:lpstr>Implementation Considerations for DTLS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Requirements for Securing SCTP Traffic using DTLS draft-tuexen-tsvwg-sctp-dtls-req-00</dc:title>
  <dc:creator>Michael Tüxen</dc:creator>
  <cp:lastModifiedBy>Michael Tüxen</cp:lastModifiedBy>
  <cp:revision>13</cp:revision>
  <cp:lastPrinted>2023-10-27T14:14:50Z</cp:lastPrinted>
  <dcterms:created xsi:type="dcterms:W3CDTF">2023-10-25T19:41:54Z</dcterms:created>
  <dcterms:modified xsi:type="dcterms:W3CDTF">2023-12-15T05:37:41Z</dcterms:modified>
</cp:coreProperties>
</file>