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6EC74-53AB-AB48-B0A1-CEF1154DCD16}" v="116" dt="2023-12-08T12:44:12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6"/>
    <p:restoredTop sz="94831"/>
  </p:normalViewPr>
  <p:slideViewPr>
    <p:cSldViewPr snapToGrid="0">
      <p:cViewPr varScale="1">
        <p:scale>
          <a:sx n="199" d="100"/>
          <a:sy n="199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AD09B-7AB8-CC42-A1BA-7C68369AC91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BF329-D89C-6348-B5EC-82739E6B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308-E3F8-CCD1-C259-3A10E2A3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4DA1-8B24-AB98-0308-4D0F27F2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796D-94B0-98CC-8D95-CA5FB3CE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6E-364A-514B-905D-15DBF3E67648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53B5-7E1E-A2F6-430A-1DA92DED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25B5-2B09-F19E-88DD-4D8BC8E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2138-2595-4351-4B7A-46D1088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6BD74-C068-4AE5-209C-3B045892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306B-7730-DBAE-7555-0E60E78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2FBE-B8D6-D547-9282-9EC77743BC0A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9917-68F3-B60C-228C-EB6CBD51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10E3-60E5-48A5-8820-40AD7E9B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2C04A-A2EB-AD0D-3BD5-BE05A416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10034-AA33-AE01-8A09-F0BD823A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4A2A-8E86-E193-0761-F8A57496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4A5-E0CC-6A44-8D5B-7470DEE9150D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05DF-DB0E-44BC-150F-87E003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AA76-4FAE-70B8-30EA-9F090D4F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CD8-780F-CA8B-85CF-3FF2138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445D-4DDC-7EEE-79B0-79EA11F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77CB-B4A8-D92C-DBB1-43A71B1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5AA0-7A0A-A240-95B0-41C4FC7FEF3F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0A80-1176-C6C6-DDE2-0120771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1155-D6EC-0BA5-1473-03AF8EA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019-8AA4-2DD4-B060-106DCDF1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C001-77AD-8978-58FD-9925AC85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D1B3-6CED-232A-A303-12C123BD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5F67-E4E1-0B46-A541-0286580506DC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3E3B-4809-60A3-335D-C953130F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0B99-073E-3AC6-0E60-96E14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3F9-4216-C20E-E2FB-25A4865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8DA2-E5BA-8E9A-B3D2-7862B59A0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E5B7F-57F4-862E-2041-EADCA56F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7B83-6A85-9BFD-FD84-93F8AC0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3338-B931-A843-9726-3D4933BBE2B6}" type="datetime1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E4F9-CDB2-3260-DBE0-20CE2B1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D680-C546-585D-FA85-99D89543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1E1D-2DB4-9F35-DF4B-C6D2993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C6AF-6164-E5B7-0425-5929A794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C0E8-D633-E988-E6CA-9B0CD353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A7912-A56C-45BC-91CE-65BD281F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1B44-4EA9-38FB-C4D5-2A4A5ACBE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2AA56-FAB5-DEF2-F860-2D90DE99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852E-6523-104E-943C-AD0A8BADDFF7}" type="datetime1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59E13-51A6-95B9-CB88-953F320B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06D3-CD83-50E0-BB2C-34D42DF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4D0-B776-8BE6-BC77-9C521D4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97FA5-321B-D9C6-8383-489D1BC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B09-F454-1B43-BA14-0C163C35D17B}" type="datetime1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EC99-1587-3E62-E1CB-862109C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4056-8A86-D742-F2B9-F3DEAA0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4FBC-610C-01B7-3D17-A6ED88A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E245-F198-854E-AE1F-11D9862087BE}" type="datetime1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64F9-7465-21F0-CA7D-B41715E5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CDA2-6F94-3A20-438C-CC4DB14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60F-EE25-C280-7B65-B349F0C6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D4BC-156F-351F-14C7-D866D263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1D9D-28AA-6E05-EB68-9315652A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1995-FDAC-D843-5D33-EEDABB34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9BB8-81E0-C14F-B5A7-21E310CC6BEA}" type="datetime1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484F-7DFE-CC9D-59F6-D36B517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60BB-32D3-676B-F74F-F5A284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856F-6067-0157-686F-E429256F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6D0F7-603A-0AB0-7487-78E90EA4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D3E7-E862-9373-83BF-F348F18E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CAAB-79C1-F809-CB7D-439322B6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4846-0B22-E244-9BD2-C2A2A852C121}" type="datetime1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CD5A-6BF3-2006-B2EF-013FF462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7BA6-E057-40E1-60F8-02D5253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56932-4DCC-FF3D-CD27-9B65C36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0B53-80A8-3136-00ED-2DA671CA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1CAB-4CFE-F0BA-CD06-CF1C2928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4AB-D615-A94C-AEE2-AC91B9864A50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C26C-82C4-EEB6-2819-0A8FCD19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550-BF5F-C174-673C-76C499412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CB23-3D8A-2C9C-591B-CAFF753E0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Matching DTLS over SCTP per WG draft based solution against </a:t>
            </a:r>
            <a:br>
              <a:rPr lang="en-US" dirty="0"/>
            </a:br>
            <a:r>
              <a:rPr lang="en-US" dirty="0"/>
              <a:t>Requirements for Securing SCTP Traffic using DTLS</a:t>
            </a:r>
            <a:br>
              <a:rPr lang="en-US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1997B-F341-36BB-750C-939798EA6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2023-12-08</a:t>
            </a:r>
          </a:p>
          <a:p>
            <a:r>
              <a:rPr lang="en-US" dirty="0">
                <a:hlinkClick r:id="rId2"/>
              </a:rPr>
              <a:t>https://datatracker.ietf.org/doc/draft-ietf-tsvwg-dtls-over-sctp-bis/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92E0-DA47-9BC7-07B4-0B489212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CF88-4DCF-4885-4143-3CAFA160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mechanisms should not limit availability of communication or result in (reliable) user message loss. (MUST)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API dependent, but possible to avoid</a:t>
            </a:r>
            <a:endParaRPr lang="en-US" dirty="0"/>
          </a:p>
          <a:p>
            <a:r>
              <a:rPr lang="en-US" dirty="0" err="1"/>
              <a:t>Signalling</a:t>
            </a:r>
            <a:r>
              <a:rPr lang="en-US" dirty="0"/>
              <a:t> message sizes of at least 1 GB (0.5 MB currently in use) supported, if unlimited is not feasible. (MUST)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With RFC 6458 API: Limited to what can be </a:t>
            </a:r>
            <a:r>
              <a:rPr lang="en-US" dirty="0" err="1">
                <a:solidFill>
                  <a:srgbClr val="FF0000"/>
                </a:solidFill>
              </a:rPr>
              <a:t>transfered</a:t>
            </a:r>
            <a:r>
              <a:rPr lang="en-US" dirty="0">
                <a:solidFill>
                  <a:srgbClr val="FF0000"/>
                </a:solidFill>
              </a:rPr>
              <a:t> between two </a:t>
            </a:r>
            <a:r>
              <a:rPr lang="en-US" dirty="0" err="1">
                <a:solidFill>
                  <a:srgbClr val="FF0000"/>
                </a:solidFill>
              </a:rPr>
              <a:t>rekeyings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With good API: Unlimited message size as in unprotected SCTP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Without I-DATA a large message can block handshake exchange to rekey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A0368-6049-20F0-1DB5-12ABFF3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DCBF-3490-DB5D-1F0D-569D609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3F0E-9D61-AE57-DB66-1C6112D1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from the base specification</a:t>
            </a:r>
          </a:p>
          <a:p>
            <a:pPr lvl="1"/>
            <a:r>
              <a:rPr lang="en-US" dirty="0"/>
              <a:t>Ordered reliable transmission of user messages (MUST)</a:t>
            </a:r>
            <a:r>
              <a:rPr lang="en-US" dirty="0">
                <a:solidFill>
                  <a:srgbClr val="FF0000"/>
                </a:solidFill>
              </a:rPr>
              <a:t> - Pass</a:t>
            </a:r>
            <a:endParaRPr lang="en-US" dirty="0"/>
          </a:p>
          <a:p>
            <a:pPr lvl="1"/>
            <a:r>
              <a:rPr lang="en-US" dirty="0"/>
              <a:t>Multihoming as specified in RFC 9260 (MUST) - </a:t>
            </a:r>
            <a:r>
              <a:rPr lang="en-US" dirty="0">
                <a:solidFill>
                  <a:srgbClr val="FF0000"/>
                </a:solidFill>
              </a:rPr>
              <a:t>Pass</a:t>
            </a:r>
            <a:endParaRPr lang="en-US" dirty="0"/>
          </a:p>
          <a:p>
            <a:pPr lvl="1"/>
            <a:r>
              <a:rPr lang="en-US" dirty="0"/>
              <a:t>Dynamic address reconfiguration as specified in RFC 5061 (MAY) – 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Pass: Uses SCTP-AUTH secured ASCONF per RFC </a:t>
            </a:r>
          </a:p>
          <a:p>
            <a:pPr lvl="1"/>
            <a:r>
              <a:rPr lang="en-US" dirty="0"/>
              <a:t>Restart procedure (MUST) –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Pass: Uses RFC 4895 secured restart procedure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May need clarification in RFC4895bis on new key derivation </a:t>
            </a:r>
          </a:p>
          <a:p>
            <a:r>
              <a:rPr lang="en-US" dirty="0"/>
              <a:t>Parametrization</a:t>
            </a:r>
          </a:p>
          <a:p>
            <a:pPr lvl="1"/>
            <a:r>
              <a:rPr lang="en-US" dirty="0"/>
              <a:t>At least two SCTP streams available to the application (MUST) </a:t>
            </a:r>
            <a:r>
              <a:rPr lang="en-US" dirty="0">
                <a:solidFill>
                  <a:srgbClr val="FF0000"/>
                </a:solidFill>
              </a:rPr>
              <a:t>Pass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E86BC-ECD1-EC8C-3E25-2A126B35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716-C137-9156-0322-229C3ED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C545-62E9-15BE-6123-69BF4A23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SCTP_EXPLICT_EOR (SHOULD): </a:t>
            </a: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Required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be able to send a message with unknown size or larger than a send buffer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solidFill>
                  <a:srgbClr val="222222"/>
                </a:solidFill>
              </a:rPr>
              <a:t>Partial delivery (MUST):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</a:p>
          <a:p>
            <a:pPr lvl="1"/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To be able to receive larger than one receive buffer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User message sizes must not be limited by a protocol implementation: </a:t>
            </a:r>
          </a:p>
          <a:p>
            <a:pPr lvl="1"/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Dependent on API constraints</a:t>
            </a:r>
          </a:p>
          <a:p>
            <a:pPr lvl="2"/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Could be fixed by extension of SCTP API in RFC 6458 for SCTP-AUTH functions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effectLst/>
              </a:rPr>
              <a:t>It is implementable using an SCTP userland stack (MUST) </a:t>
            </a:r>
            <a:r>
              <a:rPr lang="en-US" dirty="0">
                <a:solidFill>
                  <a:srgbClr val="FF0000"/>
                </a:solidFill>
                <a:effectLst/>
              </a:rPr>
              <a:t>Yes (Ericsson)</a:t>
            </a:r>
            <a:endParaRPr lang="en-US" dirty="0">
              <a:effectLst/>
            </a:endParaRPr>
          </a:p>
          <a:p>
            <a:r>
              <a:rPr lang="en-US" dirty="0"/>
              <a:t>It is implementable using an SCTP kernel stack (MUST):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Yes, with an extended API</a:t>
            </a:r>
          </a:p>
          <a:p>
            <a:r>
              <a:rPr lang="en-US" dirty="0"/>
              <a:t>It is implementable using an open source (not referring to licensing) SCTP stack (SHOULD):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Yes, with an extended API</a:t>
            </a:r>
          </a:p>
          <a:p>
            <a:r>
              <a:rPr lang="en-US" dirty="0">
                <a:effectLst/>
              </a:rPr>
              <a:t>TBD: </a:t>
            </a:r>
            <a:r>
              <a:rPr lang="en-US" dirty="0"/>
              <a:t>l</a:t>
            </a:r>
            <a:r>
              <a:rPr lang="en-US" dirty="0">
                <a:effectLst/>
              </a:rPr>
              <a:t>icensin</a:t>
            </a:r>
            <a:r>
              <a:rPr lang="en-US" dirty="0"/>
              <a:t>g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73420-E304-34D9-B5E3-D70DA78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70C-926F-7FA2-2BE6-DDC8641D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2230-7BEC-751E-A377-4F998C40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An on-path attacker being able to replay messages, insert messages, or modify messages is considered. (MUST):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Requires SCTP-AUTH periodic rekeying to avoid attacks (Once at least per 2^32-1 TSN).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Fundamental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Mutual authentication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Pass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Privacy and integrity is required for user data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Pass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Best practices for long lived sessions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P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eriodic re-authentication, for example allowing a certificate update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Pass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Possibly blocked by ongoing message transmission on old DTLS session (fixed with extended API)</a:t>
            </a:r>
            <a:endParaRPr lang="en-US" b="0" i="0" u="none" strike="noStrike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It must the possible to run DH, for example once per hour or every 100GB.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Pass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Possibly blocked by ongoing message transmission on old DTLS session (fixed with extended API)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Availability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Replay or injection must not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affect the availability of the association.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Pass, but dependent on SCTP handling of duplicated/replay packets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In particular, the SCTP restart procedure must not allow to take over an SCTP association by an attacker.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Pass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7A53-2C6D-740A-9668-18465FAB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BDE5-F2F0-3F35-5EFB-A213398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DTLS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4A7F-D479-D0E0-8E95-CD0031FA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DTLS 1.3 (SHOULD)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  <a:p>
            <a:r>
              <a:rPr lang="en-US" dirty="0"/>
              <a:t>Support DTLS 1.2 (MAY)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r>
              <a:rPr lang="en-US" dirty="0"/>
              <a:t>For some participants it is preferred to use unmodified DTLS implementations (MAY) </a:t>
            </a:r>
            <a:r>
              <a:rPr lang="en-US" dirty="0">
                <a:solidFill>
                  <a:srgbClr val="FF0000"/>
                </a:solidFill>
              </a:rPr>
              <a:t>Possible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Ensure that all receiver DTLS records has been processed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DTLS Connection ID could </a:t>
            </a:r>
            <a:r>
              <a:rPr lang="en-US">
                <a:solidFill>
                  <a:srgbClr val="FF0000"/>
                </a:solidFill>
              </a:rPr>
              <a:t>be replaced by PPIDs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B7D17-0C47-9511-47EC-A56A14E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582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Noto Sans</vt:lpstr>
      <vt:lpstr>Office Theme</vt:lpstr>
      <vt:lpstr>Matching DTLS over SCTP per WG draft based solution against  Requirements for Securing SCTP Traffic using DTLS </vt:lpstr>
      <vt:lpstr>Generic Requirements</vt:lpstr>
      <vt:lpstr>Functional Requirements for SCTP</vt:lpstr>
      <vt:lpstr>Implementation Considerations for SCTP</vt:lpstr>
      <vt:lpstr>Security Requirements</vt:lpstr>
      <vt:lpstr>Implementation Considerations for DTLS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Securing SCTP Traffic using DTLS draft-tuexen-tsvwg-sctp-dtls-req-00</dc:title>
  <dc:creator>Michael Tüxen</dc:creator>
  <cp:lastModifiedBy>Magnus Westerlund</cp:lastModifiedBy>
  <cp:revision>9</cp:revision>
  <cp:lastPrinted>2023-10-27T14:14:50Z</cp:lastPrinted>
  <dcterms:created xsi:type="dcterms:W3CDTF">2023-10-25T19:41:54Z</dcterms:created>
  <dcterms:modified xsi:type="dcterms:W3CDTF">2023-12-08T13:11:17Z</dcterms:modified>
</cp:coreProperties>
</file>