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FE9CE-3949-D941-6E66-F9408D3B5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2420A-1DC8-D422-D0C5-FAC7E649E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3CC7E-9268-ABEB-1E8B-D459A56B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FB9D-EC40-124B-8104-5C78E909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9146D-897E-4A97-F54A-C2E44FCA9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3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B9A-1C09-265B-8EB2-AD732F879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ED2A6-EFE3-B583-9861-6411F1139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25C1A-89B2-E8D8-B458-321DBE68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55AF0-9D9C-A3FD-41F6-4278EDD3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814C-902A-E80D-25E5-6AA4AC1D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0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662D-10C7-504B-6F84-99C5DAA3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182E3-A3F7-08A2-3A57-335C08547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313D-ADD3-9760-7A04-E79C4046F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B15E-F8EA-8017-FF0C-D9EC1D3B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818F9-A27B-2E0D-22C1-3038DB53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4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6E5FC-9F08-31C1-5EEF-AC2E86D7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E4579-056D-E482-D9C0-80570EF0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8E99F-BBDC-00CA-2FEF-73A254E1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CDCF-E903-500D-35AB-8DD70CACF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E3C14-853A-74B9-30DB-567415AB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2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3BD2-6F25-5ABB-63DC-E8FAAD43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114F8-F533-633B-DD60-F33950E0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31286-903F-28BC-37AC-EDD5BD382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CCB74-9092-3DBE-46F2-56FB3FA6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46B91-69A2-ADB8-90E1-59871D2D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2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B7103-E0B7-709B-BCCA-97BDB5B1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AED1-B37C-B1CC-5762-F61FAA730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AEF81-1442-E9A0-423B-102ADC7EC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C891B-7901-2124-7A63-7305F2C32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736F-7286-4EE3-4EF7-BABE2D22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F5027-821C-FA8B-25EC-9C8B6E4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754C-3575-A49E-0B4B-456D510F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0255F-0881-3997-6052-E24A3DB4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7B606-6258-C001-8589-8465995E5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9DBD6-7C43-4039-D79A-2AAFED079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15F7F-07E4-8E83-B8EC-2ABF0C7B9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C1701-D7CF-F05F-1E96-8E09A0D2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C79FC-1B8D-5E62-A520-758AFD64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FFC657-2290-E1D1-739C-F2B22E136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9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09A6-AC4E-C7CD-DD84-A6B77489A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1AD3E-35BA-1BB6-250A-21B89B378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6634F6-D36C-77BD-1DF0-82817BD8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7B6B7-CDD8-9C3F-BBA5-4B1C770E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6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12A4A-2C74-6B58-F58E-97B0136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30C79-5EE6-C21F-BB8F-256B5594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BF350-90DC-18F6-67F8-6088DCBAC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74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F629-B959-D45B-C11B-99E1A1EF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FE96-E2D4-0F29-924A-E1EE30BA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6964-C3C9-5E51-BA5A-2076BE92A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9F611-A8D4-CB75-BF88-9242EBFF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8863-8944-3A2B-630B-A3F2606A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889FB-1948-355C-AAAC-6F964DF7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CCC-D330-BD79-DB41-37551958C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E1D6A-728E-4EDB-A7C7-0B0DE44DA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33842-643E-9631-BD86-1E583CD44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380B5-41C7-BD42-BA88-FF0A832B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BFF69-6AB0-A65D-0758-216CC279E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6459B-FF80-4060-12FE-250FD3D8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D1736-8F19-0ADD-855D-D0CA40E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FDA07-A2B9-092B-556E-236FD928A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FF46E-8949-DECD-1455-2F1AE4D13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B1FB1-8F79-4545-B575-ABDC3D4D641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4B51-66DA-A572-DB1A-47D869163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E2B32-E3DF-3511-B0E2-95376F2F9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5712B-CC0D-214E-9416-805513C83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1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1580-420F-5FBD-0D74-840F76102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DTLS over SCTP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BD207-EAF5-37D0-308B-E300CDF75E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Tüxen</a:t>
            </a:r>
            <a:endParaRPr lang="en-US" dirty="0"/>
          </a:p>
          <a:p>
            <a:r>
              <a:rPr lang="en-US" dirty="0"/>
              <a:t>Hannes </a:t>
            </a:r>
            <a:r>
              <a:rPr lang="en-US" dirty="0" err="1"/>
              <a:t>Tschofenig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260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0CCE8-609C-76F3-D599-6A4E2400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RFC 6083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C728-9ECE-A0D4-76FD-A829D3BA5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SCTP AUTH limitations (key material directionless).</a:t>
            </a:r>
          </a:p>
          <a:p>
            <a:r>
              <a:rPr lang="en-US" dirty="0"/>
              <a:t>Message size limited to 16 KB.</a:t>
            </a:r>
          </a:p>
          <a:p>
            <a:r>
              <a:rPr lang="en-US" dirty="0"/>
              <a:t>Rekeying operations require the draining of the user messages resulting in a period of not being able to communicate.</a:t>
            </a:r>
          </a:p>
          <a:p>
            <a:r>
              <a:rPr lang="en-US" dirty="0"/>
              <a:t>Unlimited number of rekeying operations not supported in newer versions of DTLS.</a:t>
            </a:r>
          </a:p>
        </p:txBody>
      </p:sp>
    </p:spTree>
    <p:extLst>
      <p:ext uri="{BB962C8B-B14F-4D97-AF65-F5344CB8AC3E}">
        <p14:creationId xmlns:p14="http://schemas.microsoft.com/office/powerpoint/2010/main" val="189341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79FD-8BFA-8B2A-7AD4-53DF96248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SCTP 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A2781-D2FE-E657-602C-148EEC37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keys dependent on direction.</a:t>
            </a:r>
          </a:p>
          <a:p>
            <a:r>
              <a:rPr lang="en-US" dirty="0"/>
              <a:t>Deprecate older crypto algorithms.</a:t>
            </a:r>
          </a:p>
          <a:p>
            <a:r>
              <a:rPr lang="en-US" dirty="0"/>
              <a:t>Add new crypto algorithms.</a:t>
            </a:r>
          </a:p>
          <a:p>
            <a:r>
              <a:rPr lang="en-US" dirty="0"/>
              <a:t>Improve the API.</a:t>
            </a:r>
          </a:p>
          <a:p>
            <a:r>
              <a:rPr lang="en-US" dirty="0"/>
              <a:t>Needs to be done anyway.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529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E6BA-218E-7059-A95E-F55D835B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Message Size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5E51-A738-9113-B0AA-7A7DE0E5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message sizes up to 64 KB</a:t>
            </a:r>
          </a:p>
          <a:p>
            <a:pPr lvl="1"/>
            <a:r>
              <a:rPr lang="en-US" dirty="0"/>
              <a:t>By modifying DTLS.</a:t>
            </a:r>
          </a:p>
          <a:p>
            <a:pPr lvl="1"/>
            <a:r>
              <a:rPr lang="en-US" dirty="0"/>
              <a:t>No other change required.</a:t>
            </a:r>
          </a:p>
          <a:p>
            <a:r>
              <a:rPr lang="en-US" dirty="0"/>
              <a:t>Unlimited user message sizes</a:t>
            </a:r>
          </a:p>
          <a:p>
            <a:pPr lvl="1"/>
            <a:r>
              <a:rPr lang="en-US" dirty="0"/>
              <a:t>Use two PPIDs  for upper layer. One is used for the last fragment, the other for all other fragments.</a:t>
            </a:r>
          </a:p>
          <a:p>
            <a:pPr lvl="1"/>
            <a:r>
              <a:rPr lang="en-US" dirty="0"/>
              <a:t>Applicable for reliable communication (ordered and </a:t>
            </a:r>
            <a:r>
              <a:rPr lang="en-US"/>
              <a:t>(limited) unordered</a:t>
            </a:r>
            <a:r>
              <a:rPr lang="en-US" dirty="0"/>
              <a:t>).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73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3758-96F1-05B1-EFCC-F7F03524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Draining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3F3A-CAB5-8085-FF5B-58F0C22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Draining is need to remove older keys from the SCTP layer (SCTP AUTH) without loosing user messages.</a:t>
            </a:r>
          </a:p>
          <a:p>
            <a:r>
              <a:rPr lang="en-US" dirty="0"/>
              <a:t>Keeping the older keys in the SCTP layer longer than in the DTLS layer allows to mitigate the impact of the draining.</a:t>
            </a:r>
          </a:p>
          <a:p>
            <a:r>
              <a:rPr lang="en-US" dirty="0"/>
              <a:t>In normal operation, draining will not happen, if older keys of one (or more) older epochs are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252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CD57-2F4B-B645-9135-D95557FA5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</a:t>
            </a:r>
            <a:r>
              <a:rPr lang="en-US" dirty="0" err="1"/>
              <a:t>KeyUpdates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2419D-9323-17CA-87A4-ECF82875F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a limited number is allowed, but the limit is acceptable.</a:t>
            </a:r>
          </a:p>
          <a:p>
            <a:r>
              <a:rPr lang="en-US" dirty="0"/>
              <a:t>Allow certificate updates and running DH when updating keys.</a:t>
            </a:r>
          </a:p>
          <a:p>
            <a:r>
              <a:rPr lang="en-US" dirty="0"/>
              <a:t>This is generic work, not specifically focused on the DTLS/SCTP use case.</a:t>
            </a:r>
          </a:p>
        </p:txBody>
      </p:sp>
    </p:spTree>
    <p:extLst>
      <p:ext uri="{BB962C8B-B14F-4D97-AF65-F5344CB8AC3E}">
        <p14:creationId xmlns:p14="http://schemas.microsoft.com/office/powerpoint/2010/main" val="107079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8642-4444-D8BE-45A5-9AB25DB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92A9A-782A-E2C6-2DC0-6165F7AA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that needs to be done in TSVWG</a:t>
            </a:r>
          </a:p>
          <a:p>
            <a:pPr lvl="1"/>
            <a:r>
              <a:rPr lang="en-US" dirty="0"/>
              <a:t>RFC 4895bis (SCTP Authentication)</a:t>
            </a:r>
          </a:p>
          <a:p>
            <a:pPr lvl="1"/>
            <a:r>
              <a:rPr lang="en-US" dirty="0"/>
              <a:t>RFC 6083bis (DTLS over SCTP) with improved draining</a:t>
            </a:r>
          </a:p>
          <a:p>
            <a:pPr lvl="1"/>
            <a:r>
              <a:rPr lang="en-US" dirty="0"/>
              <a:t>Fragmentation and Reassembly via PPID</a:t>
            </a:r>
          </a:p>
          <a:p>
            <a:r>
              <a:rPr lang="en-US" dirty="0"/>
              <a:t>Work that needs to be done in TLS WG</a:t>
            </a:r>
          </a:p>
          <a:p>
            <a:pPr lvl="1"/>
            <a:r>
              <a:rPr lang="en-US" dirty="0"/>
              <a:t>Optionally bump record size limitation to 64 KB.</a:t>
            </a:r>
          </a:p>
          <a:p>
            <a:pPr lvl="1"/>
            <a:r>
              <a:rPr lang="en-US" dirty="0"/>
              <a:t>Improve </a:t>
            </a:r>
            <a:r>
              <a:rPr lang="en-US" dirty="0" err="1"/>
              <a:t>KeyUpdate</a:t>
            </a:r>
            <a:r>
              <a:rPr lang="en-US" dirty="0"/>
              <a:t> procedure.</a:t>
            </a:r>
          </a:p>
        </p:txBody>
      </p:sp>
    </p:spTree>
    <p:extLst>
      <p:ext uri="{BB962C8B-B14F-4D97-AF65-F5344CB8AC3E}">
        <p14:creationId xmlns:p14="http://schemas.microsoft.com/office/powerpoint/2010/main" val="315527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308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DTLS over SCTP</vt:lpstr>
      <vt:lpstr>Limitation of RFC 6083</vt:lpstr>
      <vt:lpstr>Evolving SCTP AUTH</vt:lpstr>
      <vt:lpstr>Addressing Message Size Limitations</vt:lpstr>
      <vt:lpstr>Addressing Draining Limitation</vt:lpstr>
      <vt:lpstr>Improving KeyUpdates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DTLS over SCTP</dc:title>
  <dc:creator>Michael Tüxen</dc:creator>
  <cp:lastModifiedBy>Michael Tüxen</cp:lastModifiedBy>
  <cp:revision>6</cp:revision>
  <dcterms:created xsi:type="dcterms:W3CDTF">2023-11-23T13:18:49Z</dcterms:created>
  <dcterms:modified xsi:type="dcterms:W3CDTF">2023-11-24T13:37:31Z</dcterms:modified>
</cp:coreProperties>
</file>