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864"/>
  </p:normalViewPr>
  <p:slideViewPr>
    <p:cSldViewPr snapToGrid="0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DTLS over SCTP against Requirements for Securing SCTP Traffic using DTLS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/doc/draft-tuexen-tsvwg-rfc6083-bis/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Draining if messages from epoch n - 1 are still in process when switching to epoch n + 1. This is very unlikely. This uses accounting for </a:t>
            </a:r>
            <a:r>
              <a:rPr lang="en-US">
                <a:solidFill>
                  <a:srgbClr val="FF0000"/>
                </a:solidFill>
              </a:rPr>
              <a:t>SCTP AUTH keys </a:t>
            </a:r>
            <a:r>
              <a:rPr lang="en-US" dirty="0">
                <a:solidFill>
                  <a:srgbClr val="FF0000"/>
                </a:solidFill>
              </a:rPr>
              <a:t>in the SCTP layer.</a:t>
            </a:r>
            <a:endParaRPr lang="en-US" dirty="0"/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User messages not limited to an epoch, if PPID based fragmentation is used. Not sure if this is wise…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Yes, using PPID based fragmentation</a:t>
            </a:r>
          </a:p>
          <a:p>
            <a:pPr lvl="1"/>
            <a:r>
              <a:rPr lang="en-US" dirty="0"/>
              <a:t>Multihoming as specified in RFC 6260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pPr lvl="1"/>
            <a:r>
              <a:rPr lang="en-US" dirty="0"/>
              <a:t>Dynamic address reconfiguration as specified in RFC 5061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pPr lvl="1"/>
            <a:r>
              <a:rPr lang="en-US" dirty="0"/>
              <a:t>Restart procedure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Not needed for PPID-based fragmentation.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</a:rPr>
              <a:t>Partial delivery (MUST)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Yes, but not needed at the SCTP layer. Needs to be done above DTLS.</a:t>
            </a:r>
            <a:endParaRPr lang="en-US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Yes, for ordered reliable messages.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effectLst/>
              </a:rPr>
              <a:t>It is implementable using an SCTP userland stack (MUST)</a:t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Yes.</a:t>
            </a:r>
            <a:endParaRPr lang="en-US" dirty="0">
              <a:effectLst/>
            </a:endParaRPr>
          </a:p>
          <a:p>
            <a:r>
              <a:rPr lang="en-US" dirty="0"/>
              <a:t>It is implementable using an SCTP kernel stack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It is implementable using an open source (not referring to licensing) SCTP stack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 far as authors are affected: no IPR.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 using draft-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tschofenig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tls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-post-handshake.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Yes using 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draft-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tschofenig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tls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-extended-key-update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Done using SCTP AUTH.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Done using SCTP AUTH or draft-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tuexen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tsvwg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sctp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-restart-token (to be submitted).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Support DTLS 1.2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Problematic due to limited number of epochs. The rest could be adapted.</a:t>
            </a:r>
            <a:endParaRPr lang="en-US" dirty="0"/>
          </a:p>
          <a:p>
            <a:r>
              <a:rPr lang="en-US" dirty="0"/>
              <a:t>For some participants it is preferred to use unmodified DTLS implementations (MAY)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Possible, if the DTLS implementation supports DTLS/SCTP…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Which means: No.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557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Matching DTLS over SCTP against Requirements for Securing SCTP Traffic using DTLS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12</cp:revision>
  <cp:lastPrinted>2023-10-27T14:14:50Z</cp:lastPrinted>
  <dcterms:created xsi:type="dcterms:W3CDTF">2023-10-25T19:41:54Z</dcterms:created>
  <dcterms:modified xsi:type="dcterms:W3CDTF">2023-12-08T13:01:17Z</dcterms:modified>
</cp:coreProperties>
</file>