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9"/>
    <p:restoredTop sz="94713"/>
  </p:normalViewPr>
  <p:slideViewPr>
    <p:cSldViewPr snapToGrid="0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8308-E3F8-CCD1-C259-3A10E2A32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E4DA1-8B24-AB98-0308-4D0F27F2E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C796D-94B0-98CC-8D95-CA5FB3CE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3F464-AFE6-B04E-8DF9-709F02B0A2D0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053B5-7E1E-A2F6-430A-1DA92DEDE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A25B5-2B09-F19E-88DD-4D8BC8E1F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62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2138-2595-4351-4B7A-46D108865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06BD74-C068-4AE5-209C-3B045892D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A306B-7730-DBAE-7555-0E60E789A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3F464-AFE6-B04E-8DF9-709F02B0A2D0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29917-68F3-B60C-228C-EB6CBD518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710E3-60E5-48A5-8820-40AD7E9BC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28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72C04A-A2EB-AD0D-3BD5-BE05A416A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510034-AA33-AE01-8A09-F0BD823A5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C4A2A-8E86-E193-0761-F8A574965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3F464-AFE6-B04E-8DF9-709F02B0A2D0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05DF-DB0E-44BC-150F-87E00311F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CAA76-4FAE-70B8-30EA-9F090D4F0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54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0CD8-780F-CA8B-85CF-3FF213853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A445D-4DDC-7EEE-79B0-79EA11F94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877CB-B4A8-D92C-DBB1-43A71B1AA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3F464-AFE6-B04E-8DF9-709F02B0A2D0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60A80-1176-C6C6-DDE2-012077177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11155-D6EC-0BA5-1473-03AF8EAF1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83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67019-8AA4-2DD4-B060-106DCDF1B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DC001-77AD-8978-58FD-9925AC85B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7D1B3-6CED-232A-A303-12C123BD2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3F464-AFE6-B04E-8DF9-709F02B0A2D0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C3E3B-4809-60A3-335D-C953130F2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A0B99-073E-3AC6-0E60-96E149F2E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55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DA3F9-4216-C20E-E2FB-25A4865C7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B8DA2-E5BA-8E9A-B3D2-7862B59A0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E5B7F-57F4-862E-2041-EADCA56F8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67B83-6A85-9BFD-FD84-93F8AC018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3F464-AFE6-B04E-8DF9-709F02B0A2D0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9E4F9-CDB2-3260-DBE0-20CE2B10E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4D680-C546-585D-FA85-99D89543B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7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B1E1D-2DB4-9F35-DF4B-C6D299354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BC6AF-6164-E5B7-0425-5929A7944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FC0E8-D633-E988-E6CA-9B0CD3535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1A7912-A56C-45BC-91CE-65BD281F95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691B44-4EA9-38FB-C4D5-2A4A5ACBE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62AA56-FAB5-DEF2-F860-2D90DE993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3F464-AFE6-B04E-8DF9-709F02B0A2D0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F59E13-51A6-95B9-CB88-953F320B3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4006D3-CD83-50E0-BB2C-34D42DFDD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56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1A4D0-B776-8BE6-BC77-9C521D4D9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C97FA5-321B-D9C6-8383-489D1BC3D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3F464-AFE6-B04E-8DF9-709F02B0A2D0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5EC99-1587-3E62-E1CB-862109C2C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434056-8A86-D742-F2B9-F3DEAA060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59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724FBC-610C-01B7-3D17-A6ED88A5F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3F464-AFE6-B04E-8DF9-709F02B0A2D0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8D64F9-7465-21F0-CA7D-B41715E59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8CDA2-6F94-3A20-438C-CC4DB143E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98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E760F-EE25-C280-7B65-B349F0C6C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6D4BC-156F-351F-14C7-D866D2638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11D9D-28AA-6E05-EB68-9315652AA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01995-FDAC-D843-5D33-EEDABB34F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3F464-AFE6-B04E-8DF9-709F02B0A2D0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8484F-7DFE-CC9D-59F6-D36B51733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260BB-32D3-676B-F74F-F5A284F09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70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F856F-6067-0157-686F-E429256F4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E6D0F7-603A-0AB0-7487-78E90EA4A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2D3E7-E862-9373-83BF-F348F18E3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4CAAB-79C1-F809-CB7D-439322B66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3F464-AFE6-B04E-8DF9-709F02B0A2D0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5CD5A-6BF3-2006-B2EF-013FF462A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27BA6-E057-40E1-60F8-02D525381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86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A56932-4DCC-FF3D-CD27-9B65C3609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00B53-80A8-3136-00ED-2DA671CAD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71CAB-4CFE-F0BA-CD06-CF1C29286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3F464-AFE6-B04E-8DF9-709F02B0A2D0}" type="datetimeFigureOut">
              <a:rPr lang="en-US" smtClean="0"/>
              <a:t>10/25/23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EC26C-82C4-EEB6-2819-0A8FCD19B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1B550-BF5F-C174-673C-76C499412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24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uexen@fh-muenster.d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DCB23-3D8A-2C9C-591B-CAFF753E0D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Requirements for Securing SCTP Traffic using DTLS</a:t>
            </a:r>
            <a:br>
              <a:rPr lang="en-US" dirty="0"/>
            </a:br>
            <a:r>
              <a:rPr lang="en-US" sz="3600" dirty="0"/>
              <a:t>draft-tuexen-tsvwg-sctp-dtls-req-00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71997B-F341-36BB-750C-939798EA68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</a:t>
            </a:r>
            <a:r>
              <a:rPr lang="en-US" dirty="0" err="1"/>
              <a:t>Tüxen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tuexen@fh-muenster.de</a:t>
            </a:r>
            <a:r>
              <a:rPr lang="en-US" dirty="0"/>
              <a:t>), Editor</a:t>
            </a:r>
          </a:p>
        </p:txBody>
      </p:sp>
    </p:spTree>
    <p:extLst>
      <p:ext uri="{BB962C8B-B14F-4D97-AF65-F5344CB8AC3E}">
        <p14:creationId xmlns:p14="http://schemas.microsoft.com/office/powerpoint/2010/main" val="167534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4FB31-FDFA-FEF8-C8E1-A7F0ABAFF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Team Participants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052C5-13D4-70F7-61E3-CD32EEED0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604020202020204" pitchFamily="34" charset="0"/>
              </a:rPr>
              <a:t>Marcelo Ricardo Leitner</a:t>
            </a:r>
          </a:p>
          <a:p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604020202020204" pitchFamily="34" charset="0"/>
              </a:rPr>
              <a:t> Xin Long</a:t>
            </a:r>
          </a:p>
          <a:p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604020202020204" pitchFamily="34" charset="0"/>
              </a:rPr>
              <a:t>John </a:t>
            </a:r>
            <a:r>
              <a:rPr lang="en-US" b="0" i="0" u="none" strike="noStrike" dirty="0" err="1">
                <a:solidFill>
                  <a:srgbClr val="222222"/>
                </a:solidFill>
                <a:effectLst/>
                <a:latin typeface="Noto Sans" panose="020B0604020202020204" pitchFamily="34" charset="0"/>
              </a:rPr>
              <a:t>Mattsson</a:t>
            </a:r>
            <a:endParaRPr lang="en-US" dirty="0">
              <a:solidFill>
                <a:srgbClr val="222222"/>
              </a:solidFill>
              <a:latin typeface="Noto Sans" panose="020B0604020202020204" pitchFamily="34" charset="0"/>
            </a:endParaRPr>
          </a:p>
          <a:p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604020202020204" pitchFamily="34" charset="0"/>
              </a:rPr>
              <a:t>Claudio </a:t>
            </a:r>
            <a:r>
              <a:rPr lang="en-US" b="0" i="0" u="none" strike="noStrike" dirty="0" err="1">
                <a:solidFill>
                  <a:srgbClr val="222222"/>
                </a:solidFill>
                <a:effectLst/>
                <a:latin typeface="Noto Sans" panose="020B0604020202020204" pitchFamily="34" charset="0"/>
              </a:rPr>
              <a:t>Porfiri</a:t>
            </a:r>
            <a:endParaRPr lang="en-US" b="0" i="0" u="none" strike="noStrike" dirty="0">
              <a:solidFill>
                <a:srgbClr val="222222"/>
              </a:solidFill>
              <a:effectLst/>
              <a:latin typeface="Noto Sans" panose="020B0604020202020204" pitchFamily="34" charset="0"/>
            </a:endParaRPr>
          </a:p>
          <a:p>
            <a:r>
              <a:rPr lang="en-US" b="0" i="0" u="none" strike="noStrike" dirty="0" err="1">
                <a:solidFill>
                  <a:srgbClr val="222222"/>
                </a:solidFill>
                <a:effectLst/>
                <a:latin typeface="Noto Sans" panose="020B0604020202020204" pitchFamily="34" charset="0"/>
              </a:rPr>
              <a:t>Tirumaleswar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222222"/>
                </a:solidFill>
                <a:effectLst/>
                <a:latin typeface="Noto Sans" panose="020B0604020202020204" pitchFamily="34" charset="0"/>
              </a:rPr>
              <a:t>Reddy.K</a:t>
            </a:r>
            <a:endParaRPr lang="en-US" dirty="0">
              <a:solidFill>
                <a:srgbClr val="222222"/>
              </a:solidFill>
              <a:latin typeface="Noto Sans" panose="020B0604020202020204" pitchFamily="34" charset="0"/>
            </a:endParaRPr>
          </a:p>
          <a:p>
            <a:r>
              <a:rPr lang="en-US" b="0" i="0" u="none" strike="noStrike" dirty="0" err="1">
                <a:solidFill>
                  <a:srgbClr val="222222"/>
                </a:solidFill>
                <a:effectLst/>
                <a:latin typeface="Noto Sans" panose="020B0604020202020204" pitchFamily="34" charset="0"/>
              </a:rPr>
              <a:t>Zahed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222222"/>
                </a:solidFill>
                <a:effectLst/>
                <a:latin typeface="Noto Sans" panose="020B0604020202020204" pitchFamily="34" charset="0"/>
              </a:rPr>
              <a:t>Sarker</a:t>
            </a:r>
            <a:endParaRPr lang="en-US" dirty="0">
              <a:solidFill>
                <a:srgbClr val="222222"/>
              </a:solidFill>
              <a:latin typeface="Noto Sans" panose="020B0604020202020204" pitchFamily="34" charset="0"/>
            </a:endParaRPr>
          </a:p>
          <a:p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604020202020204" pitchFamily="34" charset="0"/>
              </a:rPr>
              <a:t>Hannes </a:t>
            </a:r>
            <a:r>
              <a:rPr lang="en-US" b="0" i="0" u="none" strike="noStrike" dirty="0" err="1">
                <a:solidFill>
                  <a:srgbClr val="222222"/>
                </a:solidFill>
                <a:effectLst/>
                <a:latin typeface="Noto Sans" panose="020B0604020202020204" pitchFamily="34" charset="0"/>
              </a:rPr>
              <a:t>Tschofenig</a:t>
            </a:r>
            <a:endParaRPr lang="en-US" b="0" i="0" u="none" strike="noStrike" dirty="0">
              <a:solidFill>
                <a:srgbClr val="222222"/>
              </a:solidFill>
              <a:effectLst/>
              <a:latin typeface="Noto Sans" panose="020B0604020202020204" pitchFamily="34" charset="0"/>
            </a:endParaRPr>
          </a:p>
          <a:p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604020202020204" pitchFamily="34" charset="0"/>
              </a:rPr>
              <a:t>Michael </a:t>
            </a:r>
            <a:r>
              <a:rPr lang="en-US" b="0" i="0" u="none" strike="noStrike" dirty="0" err="1">
                <a:solidFill>
                  <a:srgbClr val="222222"/>
                </a:solidFill>
                <a:effectLst/>
                <a:latin typeface="Noto Sans" panose="020B0604020202020204" pitchFamily="34" charset="0"/>
              </a:rPr>
              <a:t>Tüxen</a:t>
            </a:r>
            <a:endParaRPr lang="en-US" dirty="0">
              <a:solidFill>
                <a:srgbClr val="222222"/>
              </a:solidFill>
              <a:latin typeface="Noto Sans" panose="020B0604020202020204" pitchFamily="34" charset="0"/>
            </a:endParaRPr>
          </a:p>
          <a:p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604020202020204" pitchFamily="34" charset="0"/>
              </a:rPr>
              <a:t>Magnus </a:t>
            </a:r>
            <a:r>
              <a:rPr lang="en-US" b="0" i="0" u="none" strike="noStrike" dirty="0" err="1">
                <a:solidFill>
                  <a:srgbClr val="222222"/>
                </a:solidFill>
                <a:effectLst/>
                <a:latin typeface="Noto Sans" panose="020B0604020202020204" pitchFamily="34" charset="0"/>
              </a:rPr>
              <a:t>Westerlund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980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DDCBF-3490-DB5D-1F0D-569D609B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 for SCTP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83F0E-9D61-AE57-DB66-1C6112D14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Features from the base specification</a:t>
            </a:r>
          </a:p>
          <a:p>
            <a:pPr lvl="1"/>
            <a:r>
              <a:rPr lang="en-US" dirty="0"/>
              <a:t>Ordered reliable transmission of user messages</a:t>
            </a:r>
          </a:p>
          <a:p>
            <a:pPr lvl="1"/>
            <a:r>
              <a:rPr lang="en-US" dirty="0"/>
              <a:t>Multihoming but no dynamic address reconfiguration</a:t>
            </a:r>
          </a:p>
          <a:p>
            <a:pPr lvl="1"/>
            <a:r>
              <a:rPr lang="en-US" dirty="0"/>
              <a:t>Restart procedure</a:t>
            </a:r>
          </a:p>
          <a:p>
            <a:r>
              <a:rPr lang="en-US" dirty="0"/>
              <a:t>Parametrization</a:t>
            </a:r>
          </a:p>
          <a:p>
            <a:pPr lvl="1"/>
            <a:r>
              <a:rPr lang="en-US" dirty="0"/>
              <a:t>At least two streams</a:t>
            </a:r>
          </a:p>
          <a:p>
            <a:pPr lvl="1"/>
            <a:r>
              <a:rPr lang="en-US" dirty="0"/>
              <a:t>User message sizes of at least 1 GB (0.5 MB currently in use) supported</a:t>
            </a:r>
          </a:p>
          <a:p>
            <a:r>
              <a:rPr lang="en-US" dirty="0"/>
              <a:t>Constraints</a:t>
            </a:r>
          </a:p>
          <a:p>
            <a:pPr lvl="1"/>
            <a:r>
              <a:rPr lang="en-US" dirty="0"/>
              <a:t>Protocol mechanisms should not limit availability of communication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22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0E716-C137-9156-0322-229C3EDBC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Considerations for SCTP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EC545-62E9-15BE-6123-69BF4A239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222222"/>
                </a:solidFill>
                <a:effectLst/>
              </a:rPr>
              <a:t>User message sizes must not be limited by a protocol implementation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For some participants it is preferred to be able to use open-source kernel SCTP implementations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60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D570C-926F-7FA2-2BE6-DDC8641D8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82230-7BEC-751E-A377-4F998C40A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Mutual authentication must be used with periodic re-authentication allowing a certificate update</a:t>
            </a:r>
          </a:p>
          <a:p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It must the possible to run DH once per hour or every 100GB.</a:t>
            </a:r>
          </a:p>
          <a:p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Privacy and integrity is required for user data.</a:t>
            </a:r>
          </a:p>
          <a:p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An on-path attacker being able to replay messages, insert messages, or modify messages must not be able to affect the availability of the association or change user data.</a:t>
            </a:r>
          </a:p>
          <a:p>
            <a:r>
              <a:rPr lang="en-US" b="0" i="0" u="none" strike="noStrike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In particular, the SCTP restart procedure must not allow to take over an SCTP association by an attacker.</a:t>
            </a:r>
          </a:p>
        </p:txBody>
      </p:sp>
    </p:spTree>
    <p:extLst>
      <p:ext uri="{BB962C8B-B14F-4D97-AF65-F5344CB8AC3E}">
        <p14:creationId xmlns:p14="http://schemas.microsoft.com/office/powerpoint/2010/main" val="3601856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BDE5-F2F0-3F35-5EFB-A213398A6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Considerations for DTLS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54A7F-D479-D0E0-8E95-CD0031FA9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DTLS 1.3</a:t>
            </a:r>
          </a:p>
          <a:p>
            <a:r>
              <a:rPr lang="en-US" dirty="0"/>
              <a:t>For some participants it is preferred to use unmodified DTLS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3247524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235</Words>
  <Application>Microsoft Macintosh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Noto Sans</vt:lpstr>
      <vt:lpstr>Office Theme</vt:lpstr>
      <vt:lpstr>Requirements for Securing SCTP Traffic using DTLS draft-tuexen-tsvwg-sctp-dtls-req-00</vt:lpstr>
      <vt:lpstr>Design Team Participants</vt:lpstr>
      <vt:lpstr>Functional Requirements for SCTP</vt:lpstr>
      <vt:lpstr>Implementation Considerations for SCTP</vt:lpstr>
      <vt:lpstr>Security Requirements</vt:lpstr>
      <vt:lpstr>Implementation Considerations for DTLS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 for Securing SCTP Traffic using DTLS draft-tuexen-tsvwg-sctp-dtls-req-00</dc:title>
  <dc:creator>Michael Tüxen</dc:creator>
  <cp:lastModifiedBy>Michael Tüxen</cp:lastModifiedBy>
  <cp:revision>5</cp:revision>
  <dcterms:created xsi:type="dcterms:W3CDTF">2023-10-25T19:41:54Z</dcterms:created>
  <dcterms:modified xsi:type="dcterms:W3CDTF">2023-10-25T22:46:43Z</dcterms:modified>
</cp:coreProperties>
</file>