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62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29"/>
    <p:restoredTop sz="94694"/>
  </p:normalViewPr>
  <p:slideViewPr>
    <p:cSldViewPr snapToGrid="0">
      <p:cViewPr varScale="1">
        <p:scale>
          <a:sx n="121" d="100"/>
          <a:sy n="121" d="100"/>
        </p:scale>
        <p:origin x="62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10/27/23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10/27/23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10/27/23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10/27/23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10/27/23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10/27/23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uexen@fh-muenster.d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for Securing SCTP Traffic using DTLS</a:t>
            </a:r>
            <a:br>
              <a:rPr lang="en-US" dirty="0"/>
            </a:br>
            <a:r>
              <a:rPr lang="en-US" sz="3600" dirty="0"/>
              <a:t>draft-tuexen-tsvwg-sctp-dtls-req-00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Michael </a:t>
            </a:r>
            <a:r>
              <a:rPr lang="en-US" dirty="0" err="1"/>
              <a:t>Tüxen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tuexen@fh-muenster.de</a:t>
            </a:r>
            <a:r>
              <a:rPr lang="en-US" dirty="0"/>
              <a:t>), Editor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4FB31-FDFA-FEF8-C8E1-A7F0ABAFF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Team Participants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052C5-13D4-70F7-61E3-CD32EEED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Marcelo Ricardo Leitner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 Xin Long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John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Mattsson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Claudio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Porfiri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Tirumaleswar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Reddy.K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Zahed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Sarker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Hannes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Tschofenig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Michael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Tüxen</a:t>
            </a:r>
            <a:endParaRPr lang="en-US" dirty="0">
              <a:solidFill>
                <a:srgbClr val="222222"/>
              </a:solidFill>
              <a:latin typeface="Noto Sans" panose="020B0604020202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Magnus </a:t>
            </a:r>
            <a:r>
              <a:rPr lang="en-US" b="0" i="0" u="none" strike="noStrike" dirty="0" err="1">
                <a:solidFill>
                  <a:srgbClr val="222222"/>
                </a:solidFill>
                <a:effectLst/>
                <a:latin typeface="Noto Sans" panose="020B0604020202020204" pitchFamily="34" charset="0"/>
              </a:rPr>
              <a:t>Westerlund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2ADF7A-831B-EE2D-E443-F3AE240CA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980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6AE5B-A9EA-BBAF-0264-5D6F1EC0C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57BCEF-D264-FD46-0DD1-92628D05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RFC 6083bis required.</a:t>
            </a:r>
          </a:p>
          <a:p>
            <a:r>
              <a:rPr lang="en-US" dirty="0"/>
              <a:t>Currently using </a:t>
            </a:r>
            <a:r>
              <a:rPr lang="en-US" dirty="0" err="1"/>
              <a:t>IPSec</a:t>
            </a:r>
            <a:r>
              <a:rPr lang="en-US" dirty="0"/>
              <a:t>.</a:t>
            </a:r>
          </a:p>
          <a:p>
            <a:r>
              <a:rPr lang="en-US" dirty="0"/>
              <a:t>With the upcoming deployment of signaling nodes in the cloud, this is not sufficient anymore.</a:t>
            </a:r>
          </a:p>
          <a:p>
            <a:r>
              <a:rPr lang="en-US" dirty="0"/>
              <a:t>3GPP requirements.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3F83B-BAA8-95EA-4234-859B3F7C6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589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message loss.</a:t>
            </a:r>
          </a:p>
          <a:p>
            <a:r>
              <a:rPr lang="en-US" dirty="0"/>
              <a:t>User message sizes of at least 1 GB (0.5 MB currently in use) supported, if unlimited is not feasible.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</a:t>
            </a:r>
          </a:p>
          <a:p>
            <a:pPr lvl="1"/>
            <a:r>
              <a:rPr lang="en-US" dirty="0"/>
              <a:t>Multihoming, but no dynamic address reconfiguration</a:t>
            </a:r>
          </a:p>
          <a:p>
            <a:pPr lvl="1"/>
            <a:r>
              <a:rPr lang="en-US" dirty="0"/>
              <a:t>Restart procedure</a:t>
            </a:r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</a:t>
            </a:r>
            <a:r>
              <a:rPr lang="en-US"/>
              <a:t>the application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For some participants it is preferred to be able to use open-source kernel SCTP implementations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</a:t>
            </a: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 once per hour or every 100GB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on DTLS 1.3</a:t>
            </a:r>
          </a:p>
          <a:p>
            <a:r>
              <a:rPr lang="en-US" dirty="0"/>
              <a:t>For some participants it is preferred to use unmodified DTLS implementations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295</Words>
  <Application>Microsoft Macintosh PowerPoint</Application>
  <PresentationFormat>Widescreen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Noto Sans</vt:lpstr>
      <vt:lpstr>Office Theme</vt:lpstr>
      <vt:lpstr>Requirements for Securing SCTP Traffic using DTLS draft-tuexen-tsvwg-sctp-dtls-req-00</vt:lpstr>
      <vt:lpstr>Design Team Participants</vt:lpstr>
      <vt:lpstr>Context</vt:lpstr>
      <vt:lpstr>Generic Requirements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7</cp:revision>
  <cp:lastPrinted>2023-10-27T14:14:50Z</cp:lastPrinted>
  <dcterms:created xsi:type="dcterms:W3CDTF">2023-10-25T19:41:54Z</dcterms:created>
  <dcterms:modified xsi:type="dcterms:W3CDTF">2023-10-27T14:16:31Z</dcterms:modified>
</cp:coreProperties>
</file>