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>
        <p:scale>
          <a:sx n="87" d="100"/>
          <a:sy n="87" d="100"/>
        </p:scale>
        <p:origin x="2580" y="10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B3C7-65D0-29CE-3635-D6499CBF3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A88B2-42CE-D164-22FD-ECFE38DBD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C6C607-85FD-CE40-A877-9EBE69C6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B640F-E0FF-416F-8C5D-E51BA472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0F12E-71B2-D5D2-1280-C2CDA62C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C0E54-C668-19AD-F577-5D4A863F4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EDB30-A819-9448-D466-7262D69C6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FF906-9ECF-35FA-DF25-F8BD7D552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572B6-4004-E88C-CDAB-43F799946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6F3C-963B-7683-FE66-DB8E29C42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8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72320-F086-AE12-75EC-EBA414AEA6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0325-66CE-4540-33D2-56AF972F3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026E1-9FAF-515E-94F1-1545D66B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98A0D-371E-44D7-8A5E-35A078FE2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82FF4-706A-2731-C487-482823C3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7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1FECA-BF60-2324-C943-F216958A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8E03-5019-9160-C532-BE11E1B75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43AB-221B-548D-F1B1-C89D2148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D9E6-4EC7-A936-2B4B-A1EA19EFD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7DCB4-5388-67D6-D091-25C1E31D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5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3D26C-6C81-397A-C8B7-EE9775BB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420DB-90D6-926E-DF9A-48039F85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6A874-42D5-49FE-111D-63A01B283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0530-2517-C0E0-F600-687B5E5CF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40919-ECDA-E2DD-527D-EF8FA909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F5BC-0088-B8F3-C8C8-FDE15E71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DE09-94E3-9B9C-8A80-31853EC81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5570F-3456-6063-6960-9D0856F8F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C71D3-3F8D-6225-DC9C-9E39EBDA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B5D9F-2BA2-8644-4954-C217BDCBE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37767-6B48-B9F0-86AE-134E595A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2BB0C-64D8-1E75-1EE8-7DD1CE70B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197AA-AD1A-EDA1-76CB-C23242ED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E3587-F6B6-9776-C0A3-A6ECB497D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6C0FC-6ABC-F981-5F2F-D82426BD37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0840F-3AF0-4E07-499D-50F8AF158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15FE0-E8CB-9A2A-EC81-19CF51D24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5BB439-20F9-2F55-7536-E50507EB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BC8431-57F5-0E66-8A9B-FEF566DF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8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B4F4-2E8C-9F58-C6D3-A8FADE35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C216B1-43A9-7B9F-A838-2F3B4C5D2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E968F-B0F6-26A1-6DBA-64B1ED49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3FAF8-F3A8-B323-9272-75DA34E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5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AFB0A-B30C-5878-A437-C476CEEA9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FA3A5-DC67-C3A9-B53E-62990EFA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139D8-80C3-5F04-030A-BB9FE0F4E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42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BC85-41AC-41DB-DEF6-5B84B46C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9F69C-53AB-8679-28DA-227534DD2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B22AD-5D02-FBFC-14D7-ABC9598CC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5ED0B-7155-E003-E09A-404F06E96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DA13C4-D8ED-BC27-767D-51AC63CDB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D87AD-2AEA-417F-4C30-9A88E2632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71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47E0-60E5-8946-2B22-AEB59ECE7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1F81ED-2849-9F03-ED53-9ECB5551C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B4B93-FB5D-AA36-3A19-F8CD4B4D4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1222D-C5E9-25A9-2C05-64F325455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90286-E095-C58B-7D09-FF0DF637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D922F-0247-9D59-EAB0-E0E5EC1C3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84ABD1-C010-21BD-4CFA-A88B22CA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E44FA-9128-8BCB-7D2D-042325288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DBF13-07D1-DB37-9C0D-A8786784E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AE4C1-5970-4FE6-9CEB-B68ADAC92295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6CEFD-1B3B-AAFF-885D-FE0EEB5867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FDDD1-5B88-E6A5-EE2D-1D1EF4E0E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A88E6A-F75D-4D4C-8290-063E6E36E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47CA-F649-8CAB-B157-4A2255878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677" y="323012"/>
            <a:ext cx="11784376" cy="2387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hnschrift SemiCondensed" panose="020B0502040204020203" pitchFamily="34" charset="0"/>
              </a:rPr>
              <a:t>PYTHON FOUR 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F2B5E-965C-F920-EA9C-4A721C0AB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1358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Bahnschrift SemiCondensed" panose="020B0502040204020203" pitchFamily="34" charset="0"/>
              </a:rPr>
              <a:t>A beginner’s primer to practical uses of Python in data analytics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ACF2F-5342-FA63-F8CF-457C3C8EA161}"/>
              </a:ext>
            </a:extLst>
          </p:cNvPr>
          <p:cNvSpPr txBox="1"/>
          <p:nvPr/>
        </p:nvSpPr>
        <p:spPr>
          <a:xfrm>
            <a:off x="203812" y="559890"/>
            <a:ext cx="1795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ahnschrift SemiCondensed" panose="020B0502040204020203" pitchFamily="34" charset="0"/>
              </a:rPr>
              <a:t>CAIR 2025</a:t>
            </a:r>
          </a:p>
        </p:txBody>
      </p:sp>
    </p:spTree>
    <p:extLst>
      <p:ext uri="{BB962C8B-B14F-4D97-AF65-F5344CB8AC3E}">
        <p14:creationId xmlns:p14="http://schemas.microsoft.com/office/powerpoint/2010/main" val="1315683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A6002-3D9B-5088-3D08-C2FB7DC1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738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Content Placeholder 35" descr="A computer on a desk&#10;&#10;AI-generated content may be incorrect.">
            <a:extLst>
              <a:ext uri="{FF2B5EF4-FFF2-40B4-BE49-F238E27FC236}">
                <a16:creationId xmlns:a16="http://schemas.microsoft.com/office/drawing/2014/main" id="{94B7DA7C-973F-E7B6-8587-7BFE12105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203" y="458324"/>
            <a:ext cx="5408023" cy="5408023"/>
          </a:xfrm>
          <a:prstGeom prst="ellipse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3D6B6-D845-CEFA-ED19-FFB3E8FC8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58" y="76059"/>
            <a:ext cx="5012275" cy="1325563"/>
          </a:xfrm>
        </p:spPr>
        <p:txBody>
          <a:bodyPr/>
          <a:lstStyle/>
          <a:p>
            <a:r>
              <a:rPr lang="en-US" dirty="0"/>
              <a:t>It’s that time of year again!</a:t>
            </a:r>
          </a:p>
        </p:txBody>
      </p:sp>
      <p:sp>
        <p:nvSpPr>
          <p:cNvPr id="41" name="Teardrop 40">
            <a:extLst>
              <a:ext uri="{FF2B5EF4-FFF2-40B4-BE49-F238E27FC236}">
                <a16:creationId xmlns:a16="http://schemas.microsoft.com/office/drawing/2014/main" id="{CD54FAEC-4105-6422-5668-4C031D07279C}"/>
              </a:ext>
            </a:extLst>
          </p:cNvPr>
          <p:cNvSpPr/>
          <p:nvPr/>
        </p:nvSpPr>
        <p:spPr>
          <a:xfrm rot="5400000">
            <a:off x="11651226" y="6330921"/>
            <a:ext cx="403337" cy="403337"/>
          </a:xfrm>
          <a:prstGeom prst="teardrop">
            <a:avLst/>
          </a:prstGeom>
          <a:solidFill>
            <a:schemeClr val="accent1">
              <a:lumMod val="75000"/>
            </a:schemeClr>
          </a:solidFill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54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426D-0E2A-8733-5086-B75DC033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your data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419CE-5384-CA02-1F24-FED935A26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20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86162-A6B2-9CD8-1200-DA763BFC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54C0E-A4C4-6A3B-A5EC-F93FA60C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C5CD-6B51-3EAC-2EBB-C9E1BD23D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A088-0DC9-9B81-6F3B-80C582A13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9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661F8-BE01-C9AA-6D35-4FDEEAFC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0DA1-DB7A-9D7C-7EF0-7B827219A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72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32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Bahnschrift SemiCondensed</vt:lpstr>
      <vt:lpstr>Office Theme</vt:lpstr>
      <vt:lpstr>PYTHON FOUR WAYS</vt:lpstr>
      <vt:lpstr>PowerPoint Presentation</vt:lpstr>
      <vt:lpstr>It’s that time of year again!</vt:lpstr>
      <vt:lpstr>Get your data together</vt:lpstr>
      <vt:lpstr>Common Errors</vt:lpstr>
      <vt:lpstr>Database Matching</vt:lpstr>
      <vt:lpstr>Automation</vt:lpstr>
    </vt:vector>
  </TitlesOfParts>
  <Company>UCOP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Sarah Tyler</dc:creator>
  <cp:lastModifiedBy>Sarah Tyler</cp:lastModifiedBy>
  <cp:revision>1</cp:revision>
  <dcterms:created xsi:type="dcterms:W3CDTF">2025-09-03T17:26:14Z</dcterms:created>
  <dcterms:modified xsi:type="dcterms:W3CDTF">2025-09-03T20:16:56Z</dcterms:modified>
</cp:coreProperties>
</file>