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05B9-8B56-49C3-B628-4D8C3D50418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E296-81E8-4546-BFB2-60E137ED6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1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05B9-8B56-49C3-B628-4D8C3D50418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E296-81E8-4546-BFB2-60E137ED6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4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05B9-8B56-49C3-B628-4D8C3D50418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E296-81E8-4546-BFB2-60E137ED6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7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05B9-8B56-49C3-B628-4D8C3D50418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E296-81E8-4546-BFB2-60E137ED6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8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05B9-8B56-49C3-B628-4D8C3D50418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E296-81E8-4546-BFB2-60E137ED6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8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05B9-8B56-49C3-B628-4D8C3D50418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E296-81E8-4546-BFB2-60E137ED6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3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05B9-8B56-49C3-B628-4D8C3D50418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E296-81E8-4546-BFB2-60E137ED6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7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05B9-8B56-49C3-B628-4D8C3D50418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E296-81E8-4546-BFB2-60E137ED6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5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05B9-8B56-49C3-B628-4D8C3D50418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E296-81E8-4546-BFB2-60E137ED6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5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05B9-8B56-49C3-B628-4D8C3D50418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E296-81E8-4546-BFB2-60E137ED6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0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05B9-8B56-49C3-B628-4D8C3D50418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E296-81E8-4546-BFB2-60E137ED6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0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105B9-8B56-49C3-B628-4D8C3D50418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E296-81E8-4546-BFB2-60E137ED6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9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6324" y="506627"/>
            <a:ext cx="5857103" cy="5857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</p:cNvCxnSpPr>
          <p:nvPr/>
        </p:nvCxnSpPr>
        <p:spPr>
          <a:xfrm flipV="1">
            <a:off x="3336324" y="3435178"/>
            <a:ext cx="585710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0"/>
          </p:cNvCxnSpPr>
          <p:nvPr/>
        </p:nvCxnSpPr>
        <p:spPr>
          <a:xfrm flipH="1">
            <a:off x="6264875" y="506627"/>
            <a:ext cx="1" cy="5857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36323" y="137295"/>
            <a:ext cx="29285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Numerical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64874" y="137295"/>
            <a:ext cx="29285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Categorical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72342" y="506627"/>
            <a:ext cx="461665" cy="29285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Numerical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72342" y="3435178"/>
            <a:ext cx="461665" cy="29285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Categorical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34007" y="1680852"/>
            <a:ext cx="27787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Scatter plot (point)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2D binning (bin2d, hex)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Contour plot (density2d)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Quantiles (quantile, </a:t>
            </a:r>
            <a:r>
              <a:rPr lang="en-US" dirty="0" err="1" smtClean="0"/>
              <a:t>qq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Lines (line, smooth)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Ribbons (ribbon, area)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047" y="525256"/>
            <a:ext cx="2016469" cy="11863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64874" y="2239994"/>
            <a:ext cx="27116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Boxplot (boxplot, violin)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Counts (count, tile)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Error bars (</a:t>
            </a:r>
            <a:r>
              <a:rPr lang="en-US" dirty="0" err="1" smtClean="0"/>
              <a:t>errorbar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Columns (col)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2854" t="9009" r="6831"/>
          <a:stretch/>
        </p:blipFill>
        <p:spPr>
          <a:xfrm>
            <a:off x="6599150" y="571973"/>
            <a:ext cx="2235251" cy="16889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45989" y="3622180"/>
            <a:ext cx="28806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Which ggplot2 data </a:t>
            </a:r>
            <a:r>
              <a:rPr lang="en-US" sz="3600" b="1" i="1" dirty="0" err="1" smtClean="0"/>
              <a:t>viz</a:t>
            </a:r>
            <a:r>
              <a:rPr lang="en-US" sz="3600" b="1" i="1" dirty="0" smtClean="0"/>
              <a:t> is right for your data?</a:t>
            </a:r>
          </a:p>
          <a:p>
            <a:r>
              <a:rPr lang="en-US" sz="1600" dirty="0" smtClean="0"/>
              <a:t>(</a:t>
            </a:r>
            <a:r>
              <a:rPr lang="en-US" sz="1600" dirty="0" err="1" smtClean="0"/>
              <a:t>geoms</a:t>
            </a:r>
            <a:r>
              <a:rPr lang="en-US" sz="1600" dirty="0" smtClean="0"/>
              <a:t> in parentheses)</a:t>
            </a:r>
            <a:r>
              <a:rPr lang="en-US" sz="1600" b="1" i="1" dirty="0" smtClean="0"/>
              <a:t> </a:t>
            </a:r>
            <a:endParaRPr lang="en-US" sz="1600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6291160" y="5467442"/>
            <a:ext cx="2947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Mosaic </a:t>
            </a:r>
          </a:p>
          <a:p>
            <a:r>
              <a:rPr lang="en-US" dirty="0" smtClean="0"/>
              <a:t>      (</a:t>
            </a:r>
            <a:r>
              <a:rPr lang="en-US" dirty="0" err="1" smtClean="0"/>
              <a:t>ggmosaic</a:t>
            </a:r>
            <a:r>
              <a:rPr lang="en-US" dirty="0" smtClean="0"/>
              <a:t>::</a:t>
            </a:r>
            <a:r>
              <a:rPr lang="en-US" dirty="0" err="1" smtClean="0"/>
              <a:t>geom_mosaic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Counts (count, tile)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049" y="3488593"/>
            <a:ext cx="2698208" cy="202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Bureau of Labor Statistics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Tyner, Samantha - BLS CTR</dc:creator>
  <cp:lastModifiedBy>Tyner, Samantha - BLS CTR</cp:lastModifiedBy>
  <cp:revision>7</cp:revision>
  <dcterms:created xsi:type="dcterms:W3CDTF">2020-01-07T19:04:01Z</dcterms:created>
  <dcterms:modified xsi:type="dcterms:W3CDTF">2020-01-07T20:15:37Z</dcterms:modified>
</cp:coreProperties>
</file>