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3FAF-CA48-4DCD-811D-598816229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IRRATIONAL GRAVITY SQUAL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A87E2-4F0A-467B-8300-EA967DAD4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Crazy eight ball alternative reminiscing</a:t>
            </a:r>
          </a:p>
        </p:txBody>
      </p:sp>
    </p:spTree>
    <p:extLst>
      <p:ext uri="{BB962C8B-B14F-4D97-AF65-F5344CB8AC3E}">
        <p14:creationId xmlns:p14="http://schemas.microsoft.com/office/powerpoint/2010/main" val="281944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269F-24E6-4C31-BB27-CA96D1B4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8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0436-32C1-4623-AEE6-D91DA912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team name:</a:t>
            </a:r>
          </a:p>
          <a:p>
            <a:pPr lvl="1"/>
            <a:r>
              <a:rPr lang="en-US" dirty="0"/>
              <a:t>Irrational Gravity Squall</a:t>
            </a:r>
          </a:p>
          <a:p>
            <a:pPr lvl="2"/>
            <a:r>
              <a:rPr lang="en-US" dirty="0"/>
              <a:t>Keira, Kevin, Aaron and Askar</a:t>
            </a:r>
          </a:p>
          <a:p>
            <a:pPr lvl="1"/>
            <a:r>
              <a:rPr lang="en-US" dirty="0"/>
              <a:t>Make it Light! Fun! Engaging!!!!</a:t>
            </a:r>
          </a:p>
          <a:p>
            <a:pPr lvl="1"/>
            <a:r>
              <a:rPr lang="en-US" dirty="0"/>
              <a:t>Games! Everyone loves games</a:t>
            </a:r>
          </a:p>
          <a:p>
            <a:pPr lvl="1"/>
            <a:r>
              <a:rPr lang="en-US" dirty="0"/>
              <a:t>Team Norms:  Idea’s are always good ideas, be respectful of others, no question is a dumb question, have fun</a:t>
            </a:r>
          </a:p>
          <a:p>
            <a:pPr lvl="1"/>
            <a:r>
              <a:rPr lang="en-US" dirty="0"/>
              <a:t>Challenge yourself! Work on a weakness and make it </a:t>
            </a:r>
            <a:r>
              <a:rPr lang="en-US"/>
              <a:t>a strength!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8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E86-FFCB-4AA9-A28E-109C8077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Irrational gravity squall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F30-9511-40A0-9342-33DCEC3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Database</a:t>
            </a:r>
          </a:p>
          <a:p>
            <a:pPr lvl="1"/>
            <a:r>
              <a:rPr lang="en-US" dirty="0"/>
              <a:t>HTML5/CSS</a:t>
            </a:r>
          </a:p>
          <a:p>
            <a:pPr lvl="1"/>
            <a:r>
              <a:rPr lang="en-US" dirty="0"/>
              <a:t>Materialize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B19B-0934-4924-B996-122A4C6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8 ball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288-8AF8-4248-BC67-958086B62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Enter your name and month and day of birth</a:t>
            </a:r>
          </a:p>
          <a:p>
            <a:r>
              <a:rPr lang="en-US" dirty="0"/>
              <a:t>The application will return not your typical 8 ball answer, but search </a:t>
            </a:r>
            <a:r>
              <a:rPr lang="en-US" dirty="0" err="1"/>
              <a:t>api’s</a:t>
            </a:r>
            <a:r>
              <a:rPr lang="en-US" dirty="0"/>
              <a:t> (random) to return information about you!! (well, about something that happened on your birthday)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C06B0B-590D-40CA-913B-3ADA21A2FE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1900" y="2249488"/>
            <a:ext cx="3775812" cy="3541712"/>
          </a:xfrm>
        </p:spPr>
      </p:pic>
    </p:spTree>
    <p:extLst>
      <p:ext uri="{BB962C8B-B14F-4D97-AF65-F5344CB8AC3E}">
        <p14:creationId xmlns:p14="http://schemas.microsoft.com/office/powerpoint/2010/main" val="296039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A4BF32-689C-4EB0-A607-4D52CCF5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8 ball alternative </a:t>
            </a:r>
            <a:r>
              <a:rPr lang="en-US" dirty="0" err="1"/>
              <a:t>reminscing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21E8B3-13FC-4DC3-9B3F-66C5B055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Times</a:t>
            </a:r>
          </a:p>
          <a:p>
            <a:pPr lvl="1"/>
            <a:r>
              <a:rPr lang="en-US" dirty="0"/>
              <a:t>Returns random articles between a set of random years that were released on your birthday!</a:t>
            </a:r>
          </a:p>
          <a:p>
            <a:r>
              <a:rPr lang="en-US" dirty="0"/>
              <a:t>OMDB</a:t>
            </a:r>
          </a:p>
          <a:p>
            <a:pPr lvl="1"/>
            <a:r>
              <a:rPr lang="en-US" dirty="0"/>
              <a:t>Returns random movie </a:t>
            </a:r>
            <a:r>
              <a:rPr lang="en-US" dirty="0" err="1"/>
              <a:t>relased</a:t>
            </a:r>
            <a:r>
              <a:rPr lang="en-US" dirty="0"/>
              <a:t> between a set of random years that were released around your birthday</a:t>
            </a:r>
          </a:p>
          <a:p>
            <a:r>
              <a:rPr lang="en-US" dirty="0"/>
              <a:t>KITTENS!!!!!</a:t>
            </a:r>
          </a:p>
        </p:txBody>
      </p:sp>
    </p:spTree>
    <p:extLst>
      <p:ext uri="{BB962C8B-B14F-4D97-AF65-F5344CB8AC3E}">
        <p14:creationId xmlns:p14="http://schemas.microsoft.com/office/powerpoint/2010/main" val="51331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B165-714D-434C-9C66-2EBFF22C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Irrational gravity </a:t>
            </a:r>
            <a:r>
              <a:rPr lang="en-US" dirty="0" err="1"/>
              <a:t>sqall</a:t>
            </a:r>
            <a:r>
              <a:rPr lang="en-US" dirty="0"/>
              <a:t>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D9DFE6-3D5B-4BBC-867A-B394B227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  <a:p>
            <a:pPr lvl="1"/>
            <a:r>
              <a:rPr lang="en-US" dirty="0"/>
              <a:t>Originally meant to return funny horoscopes based on your sun sign (hard to find acceptable and secure horoscope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Originally thought we could use NOAA, however the data structure is very complex</a:t>
            </a:r>
          </a:p>
          <a:p>
            <a:pPr lvl="1"/>
            <a:r>
              <a:rPr lang="en-US" dirty="0"/>
              <a:t>Will work on building out functionality to return more than one result, and have Materialize rotate through results in a carousel</a:t>
            </a:r>
          </a:p>
          <a:p>
            <a:pPr lvl="1"/>
            <a:r>
              <a:rPr lang="en-US" dirty="0"/>
              <a:t>Will work to use data stored to return another result!!!!</a:t>
            </a:r>
          </a:p>
        </p:txBody>
      </p:sp>
    </p:spTree>
    <p:extLst>
      <p:ext uri="{BB962C8B-B14F-4D97-AF65-F5344CB8AC3E}">
        <p14:creationId xmlns:p14="http://schemas.microsoft.com/office/powerpoint/2010/main" val="198859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253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IRRATIONAL GRAVITY SQUAL </vt:lpstr>
      <vt:lpstr>Magic 8 ball</vt:lpstr>
      <vt:lpstr>Irrational gravity squall</vt:lpstr>
      <vt:lpstr>Magic 8 ball concepts</vt:lpstr>
      <vt:lpstr>Magic 8 ball alternative reminscing</vt:lpstr>
      <vt:lpstr>Irrational gravity sqall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IRRATIONAL GRAVITY SQUAL</dc:title>
  <dc:creator>Keira Nevers</dc:creator>
  <cp:lastModifiedBy>Keira Nevers</cp:lastModifiedBy>
  <cp:revision>4</cp:revision>
  <dcterms:created xsi:type="dcterms:W3CDTF">2018-02-10T15:05:31Z</dcterms:created>
  <dcterms:modified xsi:type="dcterms:W3CDTF">2018-02-10T15:33:47Z</dcterms:modified>
</cp:coreProperties>
</file>