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1481"/>
  </p:normalViewPr>
  <p:slideViewPr>
    <p:cSldViewPr snapToGrid="0" snapToObjects="1">
      <p:cViewPr varScale="1">
        <p:scale>
          <a:sx n="90" d="100"/>
          <a:sy n="90" d="100"/>
        </p:scale>
        <p:origin x="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svg"/><Relationship Id="rId1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73660-D7CE-410C-9B5A-6E51514E5E0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FD94EC4-CEBF-4130-89BC-E4058385352D}">
      <dgm:prSet/>
      <dgm:spPr/>
      <dgm:t>
        <a:bodyPr/>
        <a:lstStyle/>
        <a:p>
          <a:pPr>
            <a:defRPr cap="all"/>
          </a:pPr>
          <a:r>
            <a:rPr lang="en-US"/>
            <a:t>Paying for search results</a:t>
          </a:r>
        </a:p>
      </dgm:t>
    </dgm:pt>
    <dgm:pt modelId="{E561FB77-18DB-4F25-A0D6-26FDFE4BB9A6}" type="parTrans" cxnId="{CEF9DD2E-CDEA-446A-ABF8-4F58C4F9746D}">
      <dgm:prSet/>
      <dgm:spPr/>
      <dgm:t>
        <a:bodyPr/>
        <a:lstStyle/>
        <a:p>
          <a:endParaRPr lang="en-US"/>
        </a:p>
      </dgm:t>
    </dgm:pt>
    <dgm:pt modelId="{D061647F-96FA-4506-9D7B-C250C0509E87}" type="sibTrans" cxnId="{CEF9DD2E-CDEA-446A-ABF8-4F58C4F9746D}">
      <dgm:prSet/>
      <dgm:spPr/>
      <dgm:t>
        <a:bodyPr/>
        <a:lstStyle/>
        <a:p>
          <a:endParaRPr lang="en-US"/>
        </a:p>
      </dgm:t>
    </dgm:pt>
    <dgm:pt modelId="{F0E1F84E-7AEF-4D44-94AB-C9711B6EE6FC}">
      <dgm:prSet/>
      <dgm:spPr/>
      <dgm:t>
        <a:bodyPr/>
        <a:lstStyle/>
        <a:p>
          <a:pPr>
            <a:defRPr cap="all"/>
          </a:pPr>
          <a:r>
            <a:rPr lang="en-US" dirty="0"/>
            <a:t>Traffic = More profit</a:t>
          </a:r>
        </a:p>
      </dgm:t>
    </dgm:pt>
    <dgm:pt modelId="{2E39928A-208F-4666-BBEB-EE40F94E09E0}" type="parTrans" cxnId="{8EE4044C-E376-43E7-9083-5DDFD991FA28}">
      <dgm:prSet/>
      <dgm:spPr/>
      <dgm:t>
        <a:bodyPr/>
        <a:lstStyle/>
        <a:p>
          <a:endParaRPr lang="en-US"/>
        </a:p>
      </dgm:t>
    </dgm:pt>
    <dgm:pt modelId="{C890644F-DD3E-4C54-95F0-1ACF11F2FB59}" type="sibTrans" cxnId="{8EE4044C-E376-43E7-9083-5DDFD991FA28}">
      <dgm:prSet/>
      <dgm:spPr/>
      <dgm:t>
        <a:bodyPr/>
        <a:lstStyle/>
        <a:p>
          <a:endParaRPr lang="en-US"/>
        </a:p>
      </dgm:t>
    </dgm:pt>
    <dgm:pt modelId="{128C2C36-FA3B-40D8-A287-2AFB559F4172}" type="pres">
      <dgm:prSet presAssocID="{E2073660-D7CE-410C-9B5A-6E51514E5E02}" presName="root" presStyleCnt="0">
        <dgm:presLayoutVars>
          <dgm:dir/>
          <dgm:resizeHandles val="exact"/>
        </dgm:presLayoutVars>
      </dgm:prSet>
      <dgm:spPr/>
    </dgm:pt>
    <dgm:pt modelId="{C3F895BF-FBBA-4E0F-A466-E0DDD2DE8C67}" type="pres">
      <dgm:prSet presAssocID="{9FD94EC4-CEBF-4130-89BC-E4058385352D}" presName="compNode" presStyleCnt="0"/>
      <dgm:spPr/>
    </dgm:pt>
    <dgm:pt modelId="{FCC8FE6B-008F-4A56-BCFE-8D114BB8336F}" type="pres">
      <dgm:prSet presAssocID="{9FD94EC4-CEBF-4130-89BC-E4058385352D}" presName="iconBgRect" presStyleLbl="bgShp" presStyleIdx="0" presStyleCnt="2"/>
      <dgm:spPr/>
    </dgm:pt>
    <dgm:pt modelId="{5CF7B428-A8ED-45B5-984E-5F75B0B381F3}" type="pres">
      <dgm:prSet presAssocID="{9FD94EC4-CEBF-4130-89BC-E405838535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BB68A46-3AE5-4765-8E90-5A7881BFA418}" type="pres">
      <dgm:prSet presAssocID="{9FD94EC4-CEBF-4130-89BC-E4058385352D}" presName="spaceRect" presStyleCnt="0"/>
      <dgm:spPr/>
    </dgm:pt>
    <dgm:pt modelId="{88B11D19-A1D9-4BA0-94BE-F7A386846622}" type="pres">
      <dgm:prSet presAssocID="{9FD94EC4-CEBF-4130-89BC-E4058385352D}" presName="textRect" presStyleLbl="revTx" presStyleIdx="0" presStyleCnt="2">
        <dgm:presLayoutVars>
          <dgm:chMax val="1"/>
          <dgm:chPref val="1"/>
        </dgm:presLayoutVars>
      </dgm:prSet>
      <dgm:spPr/>
    </dgm:pt>
    <dgm:pt modelId="{1375496E-0616-4B8F-ABB4-DD08ABEB308E}" type="pres">
      <dgm:prSet presAssocID="{D061647F-96FA-4506-9D7B-C250C0509E87}" presName="sibTrans" presStyleCnt="0"/>
      <dgm:spPr/>
    </dgm:pt>
    <dgm:pt modelId="{92CDF044-3FA5-4F78-921E-8D123E40AC90}" type="pres">
      <dgm:prSet presAssocID="{F0E1F84E-7AEF-4D44-94AB-C9711B6EE6FC}" presName="compNode" presStyleCnt="0"/>
      <dgm:spPr/>
    </dgm:pt>
    <dgm:pt modelId="{A3BA1170-83D4-4729-941E-7E11066422B5}" type="pres">
      <dgm:prSet presAssocID="{F0E1F84E-7AEF-4D44-94AB-C9711B6EE6FC}" presName="iconBgRect" presStyleLbl="bgShp" presStyleIdx="1" presStyleCnt="2"/>
      <dgm:spPr/>
    </dgm:pt>
    <dgm:pt modelId="{6E32941F-1178-4005-9BCD-8C2AB8F2DEB2}" type="pres">
      <dgm:prSet presAssocID="{F0E1F84E-7AEF-4D44-94AB-C9711B6EE6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5DD9A83-4A46-43B4-B347-8197F13DBACA}" type="pres">
      <dgm:prSet presAssocID="{F0E1F84E-7AEF-4D44-94AB-C9711B6EE6FC}" presName="spaceRect" presStyleCnt="0"/>
      <dgm:spPr/>
    </dgm:pt>
    <dgm:pt modelId="{C993B0EE-D45B-4D78-B5DD-5C98709AD51D}" type="pres">
      <dgm:prSet presAssocID="{F0E1F84E-7AEF-4D44-94AB-C9711B6EE6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EF9DD2E-CDEA-446A-ABF8-4F58C4F9746D}" srcId="{E2073660-D7CE-410C-9B5A-6E51514E5E02}" destId="{9FD94EC4-CEBF-4130-89BC-E4058385352D}" srcOrd="0" destOrd="0" parTransId="{E561FB77-18DB-4F25-A0D6-26FDFE4BB9A6}" sibTransId="{D061647F-96FA-4506-9D7B-C250C0509E87}"/>
    <dgm:cxn modelId="{8EE4044C-E376-43E7-9083-5DDFD991FA28}" srcId="{E2073660-D7CE-410C-9B5A-6E51514E5E02}" destId="{F0E1F84E-7AEF-4D44-94AB-C9711B6EE6FC}" srcOrd="1" destOrd="0" parTransId="{2E39928A-208F-4666-BBEB-EE40F94E09E0}" sibTransId="{C890644F-DD3E-4C54-95F0-1ACF11F2FB59}"/>
    <dgm:cxn modelId="{787DBF56-C4E8-4AB6-A7F3-3FB997E252C2}" type="presOf" srcId="{E2073660-D7CE-410C-9B5A-6E51514E5E02}" destId="{128C2C36-FA3B-40D8-A287-2AFB559F4172}" srcOrd="0" destOrd="0" presId="urn:microsoft.com/office/officeart/2018/5/layout/IconCircleLabelList"/>
    <dgm:cxn modelId="{D560C75A-B11C-4EE0-AA19-ABA9C2C273B0}" type="presOf" srcId="{9FD94EC4-CEBF-4130-89BC-E4058385352D}" destId="{88B11D19-A1D9-4BA0-94BE-F7A386846622}" srcOrd="0" destOrd="0" presId="urn:microsoft.com/office/officeart/2018/5/layout/IconCircleLabelList"/>
    <dgm:cxn modelId="{18A92295-059D-4FD7-A2B1-7C156320F1EC}" type="presOf" srcId="{F0E1F84E-7AEF-4D44-94AB-C9711B6EE6FC}" destId="{C993B0EE-D45B-4D78-B5DD-5C98709AD51D}" srcOrd="0" destOrd="0" presId="urn:microsoft.com/office/officeart/2018/5/layout/IconCircleLabelList"/>
    <dgm:cxn modelId="{A46EC298-52B4-4B70-B364-0CB5B6819F97}" type="presParOf" srcId="{128C2C36-FA3B-40D8-A287-2AFB559F4172}" destId="{C3F895BF-FBBA-4E0F-A466-E0DDD2DE8C67}" srcOrd="0" destOrd="0" presId="urn:microsoft.com/office/officeart/2018/5/layout/IconCircleLabelList"/>
    <dgm:cxn modelId="{2A11E407-2BAF-4C85-B53E-D5DC5FAD8CB3}" type="presParOf" srcId="{C3F895BF-FBBA-4E0F-A466-E0DDD2DE8C67}" destId="{FCC8FE6B-008F-4A56-BCFE-8D114BB8336F}" srcOrd="0" destOrd="0" presId="urn:microsoft.com/office/officeart/2018/5/layout/IconCircleLabelList"/>
    <dgm:cxn modelId="{1C4783CD-F331-4656-AB3A-8BA02DA0000B}" type="presParOf" srcId="{C3F895BF-FBBA-4E0F-A466-E0DDD2DE8C67}" destId="{5CF7B428-A8ED-45B5-984E-5F75B0B381F3}" srcOrd="1" destOrd="0" presId="urn:microsoft.com/office/officeart/2018/5/layout/IconCircleLabelList"/>
    <dgm:cxn modelId="{442559D0-25F5-4923-B277-06A93E2F4664}" type="presParOf" srcId="{C3F895BF-FBBA-4E0F-A466-E0DDD2DE8C67}" destId="{5BB68A46-3AE5-4765-8E90-5A7881BFA418}" srcOrd="2" destOrd="0" presId="urn:microsoft.com/office/officeart/2018/5/layout/IconCircleLabelList"/>
    <dgm:cxn modelId="{27996789-1AA3-436B-B2CB-644C1B6FF098}" type="presParOf" srcId="{C3F895BF-FBBA-4E0F-A466-E0DDD2DE8C67}" destId="{88B11D19-A1D9-4BA0-94BE-F7A386846622}" srcOrd="3" destOrd="0" presId="urn:microsoft.com/office/officeart/2018/5/layout/IconCircleLabelList"/>
    <dgm:cxn modelId="{770D93E4-89A6-410D-B02B-3C86BF941E9E}" type="presParOf" srcId="{128C2C36-FA3B-40D8-A287-2AFB559F4172}" destId="{1375496E-0616-4B8F-ABB4-DD08ABEB308E}" srcOrd="1" destOrd="0" presId="urn:microsoft.com/office/officeart/2018/5/layout/IconCircleLabelList"/>
    <dgm:cxn modelId="{D25E4BA6-005F-4B4E-A9CB-E03903FCAA8D}" type="presParOf" srcId="{128C2C36-FA3B-40D8-A287-2AFB559F4172}" destId="{92CDF044-3FA5-4F78-921E-8D123E40AC90}" srcOrd="2" destOrd="0" presId="urn:microsoft.com/office/officeart/2018/5/layout/IconCircleLabelList"/>
    <dgm:cxn modelId="{8B932978-B51B-48E8-BAC6-12E03D740DE9}" type="presParOf" srcId="{92CDF044-3FA5-4F78-921E-8D123E40AC90}" destId="{A3BA1170-83D4-4729-941E-7E11066422B5}" srcOrd="0" destOrd="0" presId="urn:microsoft.com/office/officeart/2018/5/layout/IconCircleLabelList"/>
    <dgm:cxn modelId="{82EF9A41-27B3-468F-826F-5990C0C2FE2E}" type="presParOf" srcId="{92CDF044-3FA5-4F78-921E-8D123E40AC90}" destId="{6E32941F-1178-4005-9BCD-8C2AB8F2DEB2}" srcOrd="1" destOrd="0" presId="urn:microsoft.com/office/officeart/2018/5/layout/IconCircleLabelList"/>
    <dgm:cxn modelId="{6ECF3190-857D-405F-9A16-4AD8CE6B1286}" type="presParOf" srcId="{92CDF044-3FA5-4F78-921E-8D123E40AC90}" destId="{E5DD9A83-4A46-43B4-B347-8197F13DBACA}" srcOrd="2" destOrd="0" presId="urn:microsoft.com/office/officeart/2018/5/layout/IconCircleLabelList"/>
    <dgm:cxn modelId="{8349D5D9-C10C-465C-85BD-97AD0BE77A06}" type="presParOf" srcId="{92CDF044-3FA5-4F78-921E-8D123E40AC90}" destId="{C993B0EE-D45B-4D78-B5DD-5C98709AD51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2E5278-836D-4CBA-9974-26350C03DEF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A320E4-2A43-448F-BA4B-B0FD3A2E5D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Is - Predicting download of app</a:t>
          </a:r>
        </a:p>
      </dgm:t>
    </dgm:pt>
    <dgm:pt modelId="{50B197C1-DCB3-4ABF-A43A-32C9E1460E3C}" type="parTrans" cxnId="{BCBB48ED-03D1-49AD-903B-D5FC5A7E5D18}">
      <dgm:prSet/>
      <dgm:spPr/>
      <dgm:t>
        <a:bodyPr/>
        <a:lstStyle/>
        <a:p>
          <a:endParaRPr lang="en-US"/>
        </a:p>
      </dgm:t>
    </dgm:pt>
    <dgm:pt modelId="{DE3983E7-29F9-4F09-9FDD-D2F3DDEC14A5}" type="sibTrans" cxnId="{BCBB48ED-03D1-49AD-903B-D5FC5A7E5D18}">
      <dgm:prSet/>
      <dgm:spPr/>
      <dgm:t>
        <a:bodyPr/>
        <a:lstStyle/>
        <a:p>
          <a:endParaRPr lang="en-US"/>
        </a:p>
      </dgm:t>
    </dgm:pt>
    <dgm:pt modelId="{0BC5531D-9292-469C-946F-EC6D2AE462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Not ‘is robot’</a:t>
          </a:r>
        </a:p>
      </dgm:t>
    </dgm:pt>
    <dgm:pt modelId="{5C88B3C3-50F4-4852-9562-F44B6F3EC46B}" type="parTrans" cxnId="{A365172D-31F4-4A7E-9959-5057A65E0F8F}">
      <dgm:prSet/>
      <dgm:spPr/>
      <dgm:t>
        <a:bodyPr/>
        <a:lstStyle/>
        <a:p>
          <a:endParaRPr lang="en-US"/>
        </a:p>
      </dgm:t>
    </dgm:pt>
    <dgm:pt modelId="{F01062A7-9D07-409C-AFB7-20D726E8B8B8}" type="sibTrans" cxnId="{A365172D-31F4-4A7E-9959-5057A65E0F8F}">
      <dgm:prSet/>
      <dgm:spPr/>
      <dgm:t>
        <a:bodyPr/>
        <a:lstStyle/>
        <a:p>
          <a:endParaRPr lang="en-US"/>
        </a:p>
      </dgm:t>
    </dgm:pt>
    <dgm:pt modelId="{06C5DD48-970A-4A34-884D-24334E4EF0CD}" type="pres">
      <dgm:prSet presAssocID="{472E5278-836D-4CBA-9974-26350C03DEFB}" presName="root" presStyleCnt="0">
        <dgm:presLayoutVars>
          <dgm:dir/>
          <dgm:resizeHandles val="exact"/>
        </dgm:presLayoutVars>
      </dgm:prSet>
      <dgm:spPr/>
    </dgm:pt>
    <dgm:pt modelId="{8DF75E40-1F14-44F6-84A5-88378984A51C}" type="pres">
      <dgm:prSet presAssocID="{31A320E4-2A43-448F-BA4B-B0FD3A2E5DF4}" presName="compNode" presStyleCnt="0"/>
      <dgm:spPr/>
    </dgm:pt>
    <dgm:pt modelId="{70A401AF-018A-40BC-B12B-7446FA380A75}" type="pres">
      <dgm:prSet presAssocID="{31A320E4-2A43-448F-BA4B-B0FD3A2E5DF4}" presName="iconBgRect" presStyleLbl="bgShp" presStyleIdx="0" presStyleCnt="2"/>
      <dgm:spPr/>
    </dgm:pt>
    <dgm:pt modelId="{8F528BA3-3877-4D8C-9404-5ED8F5C35C1C}" type="pres">
      <dgm:prSet presAssocID="{31A320E4-2A43-448F-BA4B-B0FD3A2E5D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8DFD74C-2269-4BD9-AAFA-308C7282A254}" type="pres">
      <dgm:prSet presAssocID="{31A320E4-2A43-448F-BA4B-B0FD3A2E5DF4}" presName="spaceRect" presStyleCnt="0"/>
      <dgm:spPr/>
    </dgm:pt>
    <dgm:pt modelId="{F0D979CC-A534-4BB8-8EDF-C9E166C2D6A4}" type="pres">
      <dgm:prSet presAssocID="{31A320E4-2A43-448F-BA4B-B0FD3A2E5DF4}" presName="textRect" presStyleLbl="revTx" presStyleIdx="0" presStyleCnt="2">
        <dgm:presLayoutVars>
          <dgm:chMax val="1"/>
          <dgm:chPref val="1"/>
        </dgm:presLayoutVars>
      </dgm:prSet>
      <dgm:spPr/>
    </dgm:pt>
    <dgm:pt modelId="{3F1B8537-4F4A-4048-A73E-83C4B9EB1921}" type="pres">
      <dgm:prSet presAssocID="{DE3983E7-29F9-4F09-9FDD-D2F3DDEC14A5}" presName="sibTrans" presStyleCnt="0"/>
      <dgm:spPr/>
    </dgm:pt>
    <dgm:pt modelId="{BF2FE70A-4FA7-4DD6-BCFA-16C7D172D8B4}" type="pres">
      <dgm:prSet presAssocID="{0BC5531D-9292-469C-946F-EC6D2AE46297}" presName="compNode" presStyleCnt="0"/>
      <dgm:spPr/>
    </dgm:pt>
    <dgm:pt modelId="{CECB208C-07C1-48BF-9EF5-B78BE48411E8}" type="pres">
      <dgm:prSet presAssocID="{0BC5531D-9292-469C-946F-EC6D2AE46297}" presName="iconBgRect" presStyleLbl="bgShp" presStyleIdx="1" presStyleCnt="2"/>
      <dgm:spPr/>
    </dgm:pt>
    <dgm:pt modelId="{D4CADDC5-9496-42E6-B7C9-6D1C3D4E10CD}" type="pres">
      <dgm:prSet presAssocID="{0BC5531D-9292-469C-946F-EC6D2AE462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CC33437-D4FA-4B51-BDE5-AC7CA9C1F952}" type="pres">
      <dgm:prSet presAssocID="{0BC5531D-9292-469C-946F-EC6D2AE46297}" presName="spaceRect" presStyleCnt="0"/>
      <dgm:spPr/>
    </dgm:pt>
    <dgm:pt modelId="{CE808BB0-DE3E-426F-9D5B-C81157D11651}" type="pres">
      <dgm:prSet presAssocID="{0BC5531D-9292-469C-946F-EC6D2AE4629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7950C0E-EF7B-974B-BF62-C8350987ABAB}" type="presOf" srcId="{472E5278-836D-4CBA-9974-26350C03DEFB}" destId="{06C5DD48-970A-4A34-884D-24334E4EF0CD}" srcOrd="0" destOrd="0" presId="urn:microsoft.com/office/officeart/2018/5/layout/IconCircleLabelList"/>
    <dgm:cxn modelId="{A365172D-31F4-4A7E-9959-5057A65E0F8F}" srcId="{472E5278-836D-4CBA-9974-26350C03DEFB}" destId="{0BC5531D-9292-469C-946F-EC6D2AE46297}" srcOrd="1" destOrd="0" parTransId="{5C88B3C3-50F4-4852-9562-F44B6F3EC46B}" sibTransId="{F01062A7-9D07-409C-AFB7-20D726E8B8B8}"/>
    <dgm:cxn modelId="{39939F67-4E88-7441-8101-5D0DD9C23AD3}" type="presOf" srcId="{31A320E4-2A43-448F-BA4B-B0FD3A2E5DF4}" destId="{F0D979CC-A534-4BB8-8EDF-C9E166C2D6A4}" srcOrd="0" destOrd="0" presId="urn:microsoft.com/office/officeart/2018/5/layout/IconCircleLabelList"/>
    <dgm:cxn modelId="{CD675A7B-13A7-6540-8404-8E585945C82B}" type="presOf" srcId="{0BC5531D-9292-469C-946F-EC6D2AE46297}" destId="{CE808BB0-DE3E-426F-9D5B-C81157D11651}" srcOrd="0" destOrd="0" presId="urn:microsoft.com/office/officeart/2018/5/layout/IconCircleLabelList"/>
    <dgm:cxn modelId="{BCBB48ED-03D1-49AD-903B-D5FC5A7E5D18}" srcId="{472E5278-836D-4CBA-9974-26350C03DEFB}" destId="{31A320E4-2A43-448F-BA4B-B0FD3A2E5DF4}" srcOrd="0" destOrd="0" parTransId="{50B197C1-DCB3-4ABF-A43A-32C9E1460E3C}" sibTransId="{DE3983E7-29F9-4F09-9FDD-D2F3DDEC14A5}"/>
    <dgm:cxn modelId="{3D063D26-EA88-434B-8EEC-8A85C7632FED}" type="presParOf" srcId="{06C5DD48-970A-4A34-884D-24334E4EF0CD}" destId="{8DF75E40-1F14-44F6-84A5-88378984A51C}" srcOrd="0" destOrd="0" presId="urn:microsoft.com/office/officeart/2018/5/layout/IconCircleLabelList"/>
    <dgm:cxn modelId="{6BE2E606-61E5-5642-9677-4B68DB6D10A6}" type="presParOf" srcId="{8DF75E40-1F14-44F6-84A5-88378984A51C}" destId="{70A401AF-018A-40BC-B12B-7446FA380A75}" srcOrd="0" destOrd="0" presId="urn:microsoft.com/office/officeart/2018/5/layout/IconCircleLabelList"/>
    <dgm:cxn modelId="{F069F2A1-FAF8-DE43-9D5C-79F66ABA2F6C}" type="presParOf" srcId="{8DF75E40-1F14-44F6-84A5-88378984A51C}" destId="{8F528BA3-3877-4D8C-9404-5ED8F5C35C1C}" srcOrd="1" destOrd="0" presId="urn:microsoft.com/office/officeart/2018/5/layout/IconCircleLabelList"/>
    <dgm:cxn modelId="{E9A46520-F99E-5340-BCE3-0093CB7012BA}" type="presParOf" srcId="{8DF75E40-1F14-44F6-84A5-88378984A51C}" destId="{A8DFD74C-2269-4BD9-AAFA-308C7282A254}" srcOrd="2" destOrd="0" presId="urn:microsoft.com/office/officeart/2018/5/layout/IconCircleLabelList"/>
    <dgm:cxn modelId="{5EDF46E0-05C8-BD4B-A4D5-06DBD79A7A14}" type="presParOf" srcId="{8DF75E40-1F14-44F6-84A5-88378984A51C}" destId="{F0D979CC-A534-4BB8-8EDF-C9E166C2D6A4}" srcOrd="3" destOrd="0" presId="urn:microsoft.com/office/officeart/2018/5/layout/IconCircleLabelList"/>
    <dgm:cxn modelId="{C724A0DF-2C09-4A43-93C5-B34730C930FA}" type="presParOf" srcId="{06C5DD48-970A-4A34-884D-24334E4EF0CD}" destId="{3F1B8537-4F4A-4048-A73E-83C4B9EB1921}" srcOrd="1" destOrd="0" presId="urn:microsoft.com/office/officeart/2018/5/layout/IconCircleLabelList"/>
    <dgm:cxn modelId="{012F0F0B-CE16-934C-86E5-CB4AF95FDD09}" type="presParOf" srcId="{06C5DD48-970A-4A34-884D-24334E4EF0CD}" destId="{BF2FE70A-4FA7-4DD6-BCFA-16C7D172D8B4}" srcOrd="2" destOrd="0" presId="urn:microsoft.com/office/officeart/2018/5/layout/IconCircleLabelList"/>
    <dgm:cxn modelId="{29656436-4377-0B48-B28A-698898957428}" type="presParOf" srcId="{BF2FE70A-4FA7-4DD6-BCFA-16C7D172D8B4}" destId="{CECB208C-07C1-48BF-9EF5-B78BE48411E8}" srcOrd="0" destOrd="0" presId="urn:microsoft.com/office/officeart/2018/5/layout/IconCircleLabelList"/>
    <dgm:cxn modelId="{8F70174E-1147-5C49-BF01-2C2D66808288}" type="presParOf" srcId="{BF2FE70A-4FA7-4DD6-BCFA-16C7D172D8B4}" destId="{D4CADDC5-9496-42E6-B7C9-6D1C3D4E10CD}" srcOrd="1" destOrd="0" presId="urn:microsoft.com/office/officeart/2018/5/layout/IconCircleLabelList"/>
    <dgm:cxn modelId="{A571CB76-242F-124A-B474-321D4EB11D48}" type="presParOf" srcId="{BF2FE70A-4FA7-4DD6-BCFA-16C7D172D8B4}" destId="{5CC33437-D4FA-4B51-BDE5-AC7CA9C1F952}" srcOrd="2" destOrd="0" presId="urn:microsoft.com/office/officeart/2018/5/layout/IconCircleLabelList"/>
    <dgm:cxn modelId="{794A4F25-7915-4B40-9FBB-A4E7D0026CA8}" type="presParOf" srcId="{BF2FE70A-4FA7-4DD6-BCFA-16C7D172D8B4}" destId="{CE808BB0-DE3E-426F-9D5B-C81157D116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168FB5-DF31-410E-86B1-E5A0A16A207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4BFFA73-64E6-42E4-8BF9-A63FAA54CE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Allow predicted humans</a:t>
          </a:r>
        </a:p>
      </dgm:t>
    </dgm:pt>
    <dgm:pt modelId="{1F2883B8-9CF8-4ACB-BDF3-8C64918534F8}" type="parTrans" cxnId="{E34480A3-388C-4FAC-BA69-E0816D85820B}">
      <dgm:prSet/>
      <dgm:spPr/>
      <dgm:t>
        <a:bodyPr/>
        <a:lstStyle/>
        <a:p>
          <a:endParaRPr lang="en-US"/>
        </a:p>
      </dgm:t>
    </dgm:pt>
    <dgm:pt modelId="{A457CD55-EFE4-43BD-BCB8-D8FF51EE87F0}" type="sibTrans" cxnId="{E34480A3-388C-4FAC-BA69-E0816D85820B}">
      <dgm:prSet/>
      <dgm:spPr/>
      <dgm:t>
        <a:bodyPr/>
        <a:lstStyle/>
        <a:p>
          <a:endParaRPr lang="en-US"/>
        </a:p>
      </dgm:t>
    </dgm:pt>
    <dgm:pt modelId="{29EE57A4-1DFE-4E86-8325-88095D5466E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Redirect Predicted bots with </a:t>
          </a:r>
          <a:r>
            <a:rPr lang="en-US" dirty="0" err="1"/>
            <a:t>reCAPTCHA</a:t>
          </a:r>
          <a:r>
            <a:rPr lang="en-US" dirty="0"/>
            <a:t> v3</a:t>
          </a:r>
        </a:p>
      </dgm:t>
    </dgm:pt>
    <dgm:pt modelId="{E25ADCED-2926-4C58-BFED-FAD5315D2E18}" type="parTrans" cxnId="{75371E66-55BE-4D48-887A-E62BED15AA94}">
      <dgm:prSet/>
      <dgm:spPr/>
      <dgm:t>
        <a:bodyPr/>
        <a:lstStyle/>
        <a:p>
          <a:endParaRPr lang="en-US"/>
        </a:p>
      </dgm:t>
    </dgm:pt>
    <dgm:pt modelId="{2B847716-C931-4A29-B3DA-5453DF73967F}" type="sibTrans" cxnId="{75371E66-55BE-4D48-887A-E62BED15AA94}">
      <dgm:prSet/>
      <dgm:spPr/>
      <dgm:t>
        <a:bodyPr/>
        <a:lstStyle/>
        <a:p>
          <a:endParaRPr lang="en-US"/>
        </a:p>
      </dgm:t>
    </dgm:pt>
    <dgm:pt modelId="{831B678F-D1F2-44D6-955F-A58AA5ADDEFD}">
      <dgm:prSet/>
      <dgm:spPr/>
      <dgm:t>
        <a:bodyPr/>
        <a:lstStyle/>
        <a:p>
          <a:endParaRPr lang="en-US" dirty="0"/>
        </a:p>
      </dgm:t>
    </dgm:pt>
    <dgm:pt modelId="{4365E710-725C-4F4D-9575-A5F961F41225}" type="parTrans" cxnId="{E74EA511-70BB-40B4-B823-4EDF646F36BD}">
      <dgm:prSet/>
      <dgm:spPr/>
      <dgm:t>
        <a:bodyPr/>
        <a:lstStyle/>
        <a:p>
          <a:endParaRPr lang="en-US"/>
        </a:p>
      </dgm:t>
    </dgm:pt>
    <dgm:pt modelId="{3FC1DDD8-F62D-4EB6-ADCA-A52F80934DFE}" type="sibTrans" cxnId="{E74EA511-70BB-40B4-B823-4EDF646F36BD}">
      <dgm:prSet/>
      <dgm:spPr/>
      <dgm:t>
        <a:bodyPr/>
        <a:lstStyle/>
        <a:p>
          <a:endParaRPr lang="en-US"/>
        </a:p>
      </dgm:t>
    </dgm:pt>
    <dgm:pt modelId="{D63AAB6A-5839-44DD-A9B7-88D9BF819F14}" type="pres">
      <dgm:prSet presAssocID="{6E168FB5-DF31-410E-86B1-E5A0A16A2074}" presName="root" presStyleCnt="0">
        <dgm:presLayoutVars>
          <dgm:dir/>
          <dgm:resizeHandles val="exact"/>
        </dgm:presLayoutVars>
      </dgm:prSet>
      <dgm:spPr/>
    </dgm:pt>
    <dgm:pt modelId="{0E77D889-F0A7-4782-8C4F-1727F5B155BC}" type="pres">
      <dgm:prSet presAssocID="{D4BFFA73-64E6-42E4-8BF9-A63FAA54CEC0}" presName="compNode" presStyleCnt="0"/>
      <dgm:spPr/>
    </dgm:pt>
    <dgm:pt modelId="{4D9A15D5-7A4C-411E-9655-993B25375B64}" type="pres">
      <dgm:prSet presAssocID="{D4BFFA73-64E6-42E4-8BF9-A63FAA54CEC0}" presName="iconBgRect" presStyleLbl="bgShp" presStyleIdx="0" presStyleCnt="2"/>
      <dgm:spPr/>
    </dgm:pt>
    <dgm:pt modelId="{A463E729-82D1-4261-A604-3D5DA9FE82E5}" type="pres">
      <dgm:prSet presAssocID="{D4BFFA73-64E6-42E4-8BF9-A63FAA54CE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7D37C8F7-7D5A-4240-B14C-C669ED6501AA}" type="pres">
      <dgm:prSet presAssocID="{D4BFFA73-64E6-42E4-8BF9-A63FAA54CEC0}" presName="spaceRect" presStyleCnt="0"/>
      <dgm:spPr/>
    </dgm:pt>
    <dgm:pt modelId="{8E73F54E-798D-4DAB-A0B4-95302A8D6772}" type="pres">
      <dgm:prSet presAssocID="{D4BFFA73-64E6-42E4-8BF9-A63FAA54CEC0}" presName="textRect" presStyleLbl="revTx" presStyleIdx="0" presStyleCnt="2">
        <dgm:presLayoutVars>
          <dgm:chMax val="1"/>
          <dgm:chPref val="1"/>
        </dgm:presLayoutVars>
      </dgm:prSet>
      <dgm:spPr/>
    </dgm:pt>
    <dgm:pt modelId="{8183A6B2-E086-405B-A8F4-62527881199B}" type="pres">
      <dgm:prSet presAssocID="{A457CD55-EFE4-43BD-BCB8-D8FF51EE87F0}" presName="sibTrans" presStyleCnt="0"/>
      <dgm:spPr/>
    </dgm:pt>
    <dgm:pt modelId="{EF289157-E46E-4129-9C23-7EEA242E12F5}" type="pres">
      <dgm:prSet presAssocID="{29EE57A4-1DFE-4E86-8325-88095D5466E7}" presName="compNode" presStyleCnt="0"/>
      <dgm:spPr/>
    </dgm:pt>
    <dgm:pt modelId="{0CC84C6B-1EEF-4866-9EB1-125FD44D4010}" type="pres">
      <dgm:prSet presAssocID="{29EE57A4-1DFE-4E86-8325-88095D5466E7}" presName="iconBgRect" presStyleLbl="bgShp" presStyleIdx="1" presStyleCnt="2"/>
      <dgm:spPr/>
    </dgm:pt>
    <dgm:pt modelId="{466D7F45-2093-460E-85AA-3ACD61A6624B}" type="pres">
      <dgm:prSet presAssocID="{29EE57A4-1DFE-4E86-8325-88095D5466E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711ADB6-3565-44B4-BF25-3B94D248749F}" type="pres">
      <dgm:prSet presAssocID="{29EE57A4-1DFE-4E86-8325-88095D5466E7}" presName="spaceRect" presStyleCnt="0"/>
      <dgm:spPr/>
    </dgm:pt>
    <dgm:pt modelId="{C7088248-773A-4BA6-A736-05DC8C740369}" type="pres">
      <dgm:prSet presAssocID="{29EE57A4-1DFE-4E86-8325-88095D5466E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74EA511-70BB-40B4-B823-4EDF646F36BD}" srcId="{29EE57A4-1DFE-4E86-8325-88095D5466E7}" destId="{831B678F-D1F2-44D6-955F-A58AA5ADDEFD}" srcOrd="0" destOrd="0" parTransId="{4365E710-725C-4F4D-9575-A5F961F41225}" sibTransId="{3FC1DDD8-F62D-4EB6-ADCA-A52F80934DFE}"/>
    <dgm:cxn modelId="{61E71B43-12E6-5A4F-82B6-8A8C0CCBBF7E}" type="presOf" srcId="{29EE57A4-1DFE-4E86-8325-88095D5466E7}" destId="{C7088248-773A-4BA6-A736-05DC8C740369}" srcOrd="0" destOrd="0" presId="urn:microsoft.com/office/officeart/2018/5/layout/IconCircleLabelList"/>
    <dgm:cxn modelId="{C1E17757-1A87-0D47-B013-2B35A0B0413E}" type="presOf" srcId="{6E168FB5-DF31-410E-86B1-E5A0A16A2074}" destId="{D63AAB6A-5839-44DD-A9B7-88D9BF819F14}" srcOrd="0" destOrd="0" presId="urn:microsoft.com/office/officeart/2018/5/layout/IconCircleLabelList"/>
    <dgm:cxn modelId="{75371E66-55BE-4D48-887A-E62BED15AA94}" srcId="{6E168FB5-DF31-410E-86B1-E5A0A16A2074}" destId="{29EE57A4-1DFE-4E86-8325-88095D5466E7}" srcOrd="1" destOrd="0" parTransId="{E25ADCED-2926-4C58-BFED-FAD5315D2E18}" sibTransId="{2B847716-C931-4A29-B3DA-5453DF73967F}"/>
    <dgm:cxn modelId="{E34480A3-388C-4FAC-BA69-E0816D85820B}" srcId="{6E168FB5-DF31-410E-86B1-E5A0A16A2074}" destId="{D4BFFA73-64E6-42E4-8BF9-A63FAA54CEC0}" srcOrd="0" destOrd="0" parTransId="{1F2883B8-9CF8-4ACB-BDF3-8C64918534F8}" sibTransId="{A457CD55-EFE4-43BD-BCB8-D8FF51EE87F0}"/>
    <dgm:cxn modelId="{07A145D8-A62C-E74A-8690-B0566A3138B8}" type="presOf" srcId="{D4BFFA73-64E6-42E4-8BF9-A63FAA54CEC0}" destId="{8E73F54E-798D-4DAB-A0B4-95302A8D6772}" srcOrd="0" destOrd="0" presId="urn:microsoft.com/office/officeart/2018/5/layout/IconCircleLabelList"/>
    <dgm:cxn modelId="{7C4F605C-C1B6-6444-B3B1-454CC81632F7}" type="presParOf" srcId="{D63AAB6A-5839-44DD-A9B7-88D9BF819F14}" destId="{0E77D889-F0A7-4782-8C4F-1727F5B155BC}" srcOrd="0" destOrd="0" presId="urn:microsoft.com/office/officeart/2018/5/layout/IconCircleLabelList"/>
    <dgm:cxn modelId="{DD031450-0554-144F-9786-E4F0B6973989}" type="presParOf" srcId="{0E77D889-F0A7-4782-8C4F-1727F5B155BC}" destId="{4D9A15D5-7A4C-411E-9655-993B25375B64}" srcOrd="0" destOrd="0" presId="urn:microsoft.com/office/officeart/2018/5/layout/IconCircleLabelList"/>
    <dgm:cxn modelId="{717B99BA-6053-5348-8192-223057BEEFB1}" type="presParOf" srcId="{0E77D889-F0A7-4782-8C4F-1727F5B155BC}" destId="{A463E729-82D1-4261-A604-3D5DA9FE82E5}" srcOrd="1" destOrd="0" presId="urn:microsoft.com/office/officeart/2018/5/layout/IconCircleLabelList"/>
    <dgm:cxn modelId="{570789A1-E72D-3F4A-B206-9ACBA0BB4C96}" type="presParOf" srcId="{0E77D889-F0A7-4782-8C4F-1727F5B155BC}" destId="{7D37C8F7-7D5A-4240-B14C-C669ED6501AA}" srcOrd="2" destOrd="0" presId="urn:microsoft.com/office/officeart/2018/5/layout/IconCircleLabelList"/>
    <dgm:cxn modelId="{42B2DAEC-1DAB-7849-A3E2-53261BC8974F}" type="presParOf" srcId="{0E77D889-F0A7-4782-8C4F-1727F5B155BC}" destId="{8E73F54E-798D-4DAB-A0B4-95302A8D6772}" srcOrd="3" destOrd="0" presId="urn:microsoft.com/office/officeart/2018/5/layout/IconCircleLabelList"/>
    <dgm:cxn modelId="{A7C6D3D2-D822-1948-8954-F59C693DD9EC}" type="presParOf" srcId="{D63AAB6A-5839-44DD-A9B7-88D9BF819F14}" destId="{8183A6B2-E086-405B-A8F4-62527881199B}" srcOrd="1" destOrd="0" presId="urn:microsoft.com/office/officeart/2018/5/layout/IconCircleLabelList"/>
    <dgm:cxn modelId="{6A264DF2-96A6-3D41-8308-8E0C439D765B}" type="presParOf" srcId="{D63AAB6A-5839-44DD-A9B7-88D9BF819F14}" destId="{EF289157-E46E-4129-9C23-7EEA242E12F5}" srcOrd="2" destOrd="0" presId="urn:microsoft.com/office/officeart/2018/5/layout/IconCircleLabelList"/>
    <dgm:cxn modelId="{0251EC4C-DB59-5040-8EE4-9228981772AC}" type="presParOf" srcId="{EF289157-E46E-4129-9C23-7EEA242E12F5}" destId="{0CC84C6B-1EEF-4866-9EB1-125FD44D4010}" srcOrd="0" destOrd="0" presId="urn:microsoft.com/office/officeart/2018/5/layout/IconCircleLabelList"/>
    <dgm:cxn modelId="{20464CDB-56B0-A942-81D8-09E8FC309B14}" type="presParOf" srcId="{EF289157-E46E-4129-9C23-7EEA242E12F5}" destId="{466D7F45-2093-460E-85AA-3ACD61A6624B}" srcOrd="1" destOrd="0" presId="urn:microsoft.com/office/officeart/2018/5/layout/IconCircleLabelList"/>
    <dgm:cxn modelId="{64B341F6-A82B-BA4F-BA95-FEE2942A0646}" type="presParOf" srcId="{EF289157-E46E-4129-9C23-7EEA242E12F5}" destId="{4711ADB6-3565-44B4-BF25-3B94D248749F}" srcOrd="2" destOrd="0" presId="urn:microsoft.com/office/officeart/2018/5/layout/IconCircleLabelList"/>
    <dgm:cxn modelId="{6124232E-4ABA-2A48-A41D-08E905388235}" type="presParOf" srcId="{EF289157-E46E-4129-9C23-7EEA242E12F5}" destId="{C7088248-773A-4BA6-A736-05DC8C74036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8FE6B-008F-4A56-BCFE-8D114BB8336F}">
      <dsp:nvSpPr>
        <dsp:cNvPr id="0" name=""/>
        <dsp:cNvSpPr/>
      </dsp:nvSpPr>
      <dsp:spPr>
        <a:xfrm>
          <a:off x="1647131" y="21136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7B428-A8ED-45B5-984E-5F75B0B381F3}">
      <dsp:nvSpPr>
        <dsp:cNvPr id="0" name=""/>
        <dsp:cNvSpPr/>
      </dsp:nvSpPr>
      <dsp:spPr>
        <a:xfrm>
          <a:off x="2115131" y="67936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11D19-A1D9-4BA0-94BE-F7A386846622}">
      <dsp:nvSpPr>
        <dsp:cNvPr id="0" name=""/>
        <dsp:cNvSpPr/>
      </dsp:nvSpPr>
      <dsp:spPr>
        <a:xfrm>
          <a:off x="945131" y="30913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Paying for search results</a:t>
          </a:r>
        </a:p>
      </dsp:txBody>
      <dsp:txXfrm>
        <a:off x="945131" y="3091362"/>
        <a:ext cx="3600000" cy="720000"/>
      </dsp:txXfrm>
    </dsp:sp>
    <dsp:sp modelId="{A3BA1170-83D4-4729-941E-7E11066422B5}">
      <dsp:nvSpPr>
        <dsp:cNvPr id="0" name=""/>
        <dsp:cNvSpPr/>
      </dsp:nvSpPr>
      <dsp:spPr>
        <a:xfrm>
          <a:off x="5877131" y="21136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2941F-1178-4005-9BCD-8C2AB8F2DEB2}">
      <dsp:nvSpPr>
        <dsp:cNvPr id="0" name=""/>
        <dsp:cNvSpPr/>
      </dsp:nvSpPr>
      <dsp:spPr>
        <a:xfrm>
          <a:off x="6345131" y="67936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3B0EE-D45B-4D78-B5DD-5C98709AD51D}">
      <dsp:nvSpPr>
        <dsp:cNvPr id="0" name=""/>
        <dsp:cNvSpPr/>
      </dsp:nvSpPr>
      <dsp:spPr>
        <a:xfrm>
          <a:off x="5175131" y="30913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Traffic = More profit</a:t>
          </a:r>
        </a:p>
      </dsp:txBody>
      <dsp:txXfrm>
        <a:off x="5175131" y="309136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401AF-018A-40BC-B12B-7446FA380A75}">
      <dsp:nvSpPr>
        <dsp:cNvPr id="0" name=""/>
        <dsp:cNvSpPr/>
      </dsp:nvSpPr>
      <dsp:spPr>
        <a:xfrm>
          <a:off x="1647131" y="21136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28BA3-3877-4D8C-9404-5ED8F5C35C1C}">
      <dsp:nvSpPr>
        <dsp:cNvPr id="0" name=""/>
        <dsp:cNvSpPr/>
      </dsp:nvSpPr>
      <dsp:spPr>
        <a:xfrm>
          <a:off x="2115131" y="67936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979CC-A534-4BB8-8EDF-C9E166C2D6A4}">
      <dsp:nvSpPr>
        <dsp:cNvPr id="0" name=""/>
        <dsp:cNvSpPr/>
      </dsp:nvSpPr>
      <dsp:spPr>
        <a:xfrm>
          <a:off x="945131" y="30913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Is - Predicting download of app</a:t>
          </a:r>
        </a:p>
      </dsp:txBody>
      <dsp:txXfrm>
        <a:off x="945131" y="3091362"/>
        <a:ext cx="3600000" cy="720000"/>
      </dsp:txXfrm>
    </dsp:sp>
    <dsp:sp modelId="{CECB208C-07C1-48BF-9EF5-B78BE48411E8}">
      <dsp:nvSpPr>
        <dsp:cNvPr id="0" name=""/>
        <dsp:cNvSpPr/>
      </dsp:nvSpPr>
      <dsp:spPr>
        <a:xfrm>
          <a:off x="5877131" y="21136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ADDC5-9496-42E6-B7C9-6D1C3D4E10CD}">
      <dsp:nvSpPr>
        <dsp:cNvPr id="0" name=""/>
        <dsp:cNvSpPr/>
      </dsp:nvSpPr>
      <dsp:spPr>
        <a:xfrm>
          <a:off x="6345131" y="67936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08BB0-DE3E-426F-9D5B-C81157D11651}">
      <dsp:nvSpPr>
        <dsp:cNvPr id="0" name=""/>
        <dsp:cNvSpPr/>
      </dsp:nvSpPr>
      <dsp:spPr>
        <a:xfrm>
          <a:off x="5175131" y="30913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Not ‘is robot’</a:t>
          </a:r>
        </a:p>
      </dsp:txBody>
      <dsp:txXfrm>
        <a:off x="5175131" y="309136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A15D5-7A4C-411E-9655-993B25375B64}">
      <dsp:nvSpPr>
        <dsp:cNvPr id="0" name=""/>
        <dsp:cNvSpPr/>
      </dsp:nvSpPr>
      <dsp:spPr>
        <a:xfrm>
          <a:off x="1647131" y="21136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3E729-82D1-4261-A604-3D5DA9FE82E5}">
      <dsp:nvSpPr>
        <dsp:cNvPr id="0" name=""/>
        <dsp:cNvSpPr/>
      </dsp:nvSpPr>
      <dsp:spPr>
        <a:xfrm>
          <a:off x="2115131" y="67936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3F54E-798D-4DAB-A0B4-95302A8D6772}">
      <dsp:nvSpPr>
        <dsp:cNvPr id="0" name=""/>
        <dsp:cNvSpPr/>
      </dsp:nvSpPr>
      <dsp:spPr>
        <a:xfrm>
          <a:off x="945131" y="30913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Allow predicted humans</a:t>
          </a:r>
        </a:p>
      </dsp:txBody>
      <dsp:txXfrm>
        <a:off x="945131" y="3091362"/>
        <a:ext cx="3600000" cy="720000"/>
      </dsp:txXfrm>
    </dsp:sp>
    <dsp:sp modelId="{0CC84C6B-1EEF-4866-9EB1-125FD44D4010}">
      <dsp:nvSpPr>
        <dsp:cNvPr id="0" name=""/>
        <dsp:cNvSpPr/>
      </dsp:nvSpPr>
      <dsp:spPr>
        <a:xfrm>
          <a:off x="5877131" y="21136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D7F45-2093-460E-85AA-3ACD61A6624B}">
      <dsp:nvSpPr>
        <dsp:cNvPr id="0" name=""/>
        <dsp:cNvSpPr/>
      </dsp:nvSpPr>
      <dsp:spPr>
        <a:xfrm>
          <a:off x="6345131" y="67936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88248-773A-4BA6-A736-05DC8C740369}">
      <dsp:nvSpPr>
        <dsp:cNvPr id="0" name=""/>
        <dsp:cNvSpPr/>
      </dsp:nvSpPr>
      <dsp:spPr>
        <a:xfrm>
          <a:off x="5175131" y="30913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Redirect Predicted bots with </a:t>
          </a:r>
          <a:r>
            <a:rPr lang="en-US" sz="2600" kern="1200" dirty="0" err="1"/>
            <a:t>reCAPTCHA</a:t>
          </a:r>
          <a:r>
            <a:rPr lang="en-US" sz="2600" kern="1200" dirty="0"/>
            <a:t> v3</a:t>
          </a:r>
        </a:p>
      </dsp:txBody>
      <dsp:txXfrm>
        <a:off x="5175131" y="309136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51C7-2C37-6140-B7F1-D34CC9875DA6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B4DD-C8D4-EC48-A67A-D1CF355D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think about the problem as though we were a startup. How would we get users to our platform?</a:t>
            </a:r>
          </a:p>
          <a:p>
            <a:r>
              <a:rPr lang="en-US" dirty="0"/>
              <a:t>Lets pay google to direct traffic our way and build a marketing plan around moving traffic to us via google.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1B4DD-C8D4-EC48-A67A-D1CF355D8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1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1B4DD-C8D4-EC48-A67A-D1CF355D8A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reCAPTCHA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v3 allows you to verify if an interaction is legitimate without any user interaction. It is a pure JavaScript API returning a score, giving you the ability to take action in the context of your site: for instance requiring additional factors of authentication, sending a post to moderation, or throttling bots that may be scraping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1B4DD-C8D4-EC48-A67A-D1CF355D8A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9E2F3-B77D-1F4F-A7D7-B9CFFE1B3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501" y="640080"/>
            <a:ext cx="4019429" cy="3339348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Predicting Fraudulent Clicks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38DCA-4397-044C-B70F-B29D27512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315017"/>
            <a:ext cx="4015009" cy="1893939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</a:rPr>
              <a:t>TalkingData </a:t>
            </a:r>
            <a:r>
              <a:rPr lang="en-US" sz="1600" dirty="0" err="1">
                <a:solidFill>
                  <a:srgbClr val="FFFFFF"/>
                </a:solidFill>
              </a:rPr>
              <a:t>AdTracking</a:t>
            </a:r>
            <a:r>
              <a:rPr lang="en-US" sz="1600" dirty="0">
                <a:solidFill>
                  <a:srgbClr val="FFFFFF"/>
                </a:solidFill>
              </a:rPr>
              <a:t> Fraud Detection Challenge</a:t>
            </a:r>
          </a:p>
          <a:p>
            <a:pPr algn="r"/>
            <a:endParaRPr lang="en-US" sz="1600" dirty="0">
              <a:solidFill>
                <a:srgbClr val="FFFFFF"/>
              </a:solidFill>
            </a:endParaRPr>
          </a:p>
          <a:p>
            <a:pPr algn="r"/>
            <a:endParaRPr lang="en-US" sz="1600" dirty="0">
              <a:solidFill>
                <a:srgbClr val="FFFFFF"/>
              </a:solidFill>
            </a:endParaRPr>
          </a:p>
          <a:p>
            <a:pPr algn="r"/>
            <a:endParaRPr lang="en-US" sz="1600" dirty="0">
              <a:solidFill>
                <a:srgbClr val="FFFFFF"/>
              </a:solidFill>
            </a:endParaRPr>
          </a:p>
          <a:p>
            <a:pPr algn="r"/>
            <a:r>
              <a:rPr lang="en-US" sz="1600" dirty="0">
                <a:solidFill>
                  <a:srgbClr val="FFFFFF"/>
                </a:solidFill>
              </a:rPr>
              <a:t>By Aaron Scull -          sculla           </a:t>
            </a:r>
            <a:r>
              <a:rPr lang="en-US" sz="1600" dirty="0" err="1">
                <a:solidFill>
                  <a:srgbClr val="FFFFFF"/>
                </a:solidFill>
              </a:rPr>
              <a:t>scull.dev</a:t>
            </a:r>
            <a:endParaRPr lang="en-US" sz="1600" dirty="0">
              <a:solidFill>
                <a:srgbClr val="FFFFFF"/>
              </a:solidFill>
            </a:endParaRPr>
          </a:p>
          <a:p>
            <a:pPr algn="r"/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3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089E62-E1FE-7046-9069-D7A51932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913" y="5577441"/>
            <a:ext cx="430212" cy="4302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F11D6E-760B-9041-B60C-B62539BC5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625" y="5579885"/>
            <a:ext cx="434974" cy="43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5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0991-C500-7749-8B59-CE2D554C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Bringing users to your platform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45FF78-9B6E-4C5F-8CFA-88F8608BD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68281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459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3A2C2A-A49B-2041-A361-67D46E470D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185648" y="4989786"/>
                <a:ext cx="8458191" cy="1463040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r"/>
                <a:r>
                  <a:rPr lang="en-US" spc="200" dirty="0">
                    <a:solidFill>
                      <a:srgbClr val="FFFFFF"/>
                    </a:solidFill>
                  </a:rPr>
                  <a:t>Buying Ad clicks </a:t>
                </a:r>
                <a14:m>
                  <m:oMath xmlns:m="http://schemas.openxmlformats.org/officeDocument/2006/math">
                    <m:r>
                      <a:rPr lang="en-US" i="1" spc="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pc="200" dirty="0">
                    <a:solidFill>
                      <a:srgbClr val="FFFFFF"/>
                    </a:solidFill>
                  </a:rPr>
                  <a:t> traffic, right?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3A2C2A-A49B-2041-A361-67D46E470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185648" y="4989786"/>
                <a:ext cx="8458191" cy="1463040"/>
              </a:xfrm>
              <a:blipFill>
                <a:blip r:embed="rId3"/>
                <a:stretch>
                  <a:fillRect l="-300" r="-3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CD62C4D-16A6-F04A-92D4-35A827A1D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" y="1789085"/>
            <a:ext cx="5369052" cy="9932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D266AB1-DC4B-104A-8102-986A45605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316" y="556528"/>
            <a:ext cx="5341140" cy="345838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2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9F13-B4E5-D245-98A2-82CE6ED2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What this set is, and isn’t…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54AE55-F8DE-49E0-BAC7-84A2DBC24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2702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48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C441F6-72AB-994E-B054-77997EF7E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7" y="804333"/>
            <a:ext cx="10498662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2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B349B-6049-C24E-8039-08713D6F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Lets dive into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02AFE-4FFD-F743-9DA0-019259C18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Fraud or Not</a:t>
            </a:r>
          </a:p>
        </p:txBody>
      </p:sp>
      <p:pic>
        <p:nvPicPr>
          <p:cNvPr id="7" name="Graphic 6" descr="Robber">
            <a:extLst>
              <a:ext uri="{FF2B5EF4-FFF2-40B4-BE49-F238E27FC236}">
                <a16:creationId xmlns:a16="http://schemas.microsoft.com/office/drawing/2014/main" id="{77B38B3F-3D24-4B33-A54C-A1D1D60B9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9869" y="640080"/>
            <a:ext cx="3306457" cy="330645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0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7CF7A-513D-814B-8777-6D3D6201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Lets dive into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1E5F-C5C9-154F-A5D2-2114F67E4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en-US" sz="2800" dirty="0"/>
              <a:t>By click analysis of if click results in download</a:t>
            </a:r>
          </a:p>
          <a:p>
            <a:pPr lvl="1"/>
            <a:r>
              <a:rPr lang="en-US" sz="2800" dirty="0"/>
              <a:t>Is the click human?</a:t>
            </a:r>
          </a:p>
          <a:p>
            <a:pPr lvl="2"/>
            <a:r>
              <a:rPr lang="en-US" sz="2800" dirty="0"/>
              <a:t>what is the chance of download?</a:t>
            </a:r>
          </a:p>
          <a:p>
            <a:pPr lvl="1"/>
            <a:r>
              <a:rPr lang="en-US" sz="2800" dirty="0"/>
              <a:t>Is the click robot?</a:t>
            </a:r>
          </a:p>
          <a:p>
            <a:pPr lvl="2"/>
            <a:r>
              <a:rPr lang="en-US" sz="2800" dirty="0"/>
              <a:t>what is the chance of download?</a:t>
            </a:r>
          </a:p>
          <a:p>
            <a:pPr marL="310896" lvl="2" indent="0">
              <a:buNone/>
            </a:pPr>
            <a:endParaRPr lang="en-US" sz="2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662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23B9-A729-F74A-9948-6C7FB070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model – Gradient Boost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ED09-7CBB-AB4C-A33B-8CF6E1AC40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sz="2800" dirty="0"/>
              <a:t>Is the click human?</a:t>
            </a:r>
          </a:p>
          <a:p>
            <a:pPr lvl="2"/>
            <a:r>
              <a:rPr lang="en-US" sz="2800" dirty="0"/>
              <a:t>what is the chance of download?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8D9F9-E1E7-C64B-959C-018B4BD3B7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sz="2800" dirty="0"/>
              <a:t>Is the click robot?</a:t>
            </a:r>
          </a:p>
          <a:p>
            <a:pPr lvl="2"/>
            <a:r>
              <a:rPr lang="en-US" sz="2800" dirty="0"/>
              <a:t>what is the chance of download?</a:t>
            </a:r>
          </a:p>
          <a:p>
            <a:pPr lvl="2"/>
            <a:endParaRPr lang="en-US" sz="2800" dirty="0"/>
          </a:p>
          <a:p>
            <a:pPr marL="310896" lvl="2" indent="0">
              <a:buNone/>
            </a:pPr>
            <a:endParaRPr lang="en-US" sz="2800" dirty="0"/>
          </a:p>
          <a:p>
            <a:r>
              <a:rPr lang="en-US" dirty="0"/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38535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81E1-AC6C-D74A-B24C-CE665CCE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BB2A00-8C9C-40C2-B222-BAC61EA65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08900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0164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254</Words>
  <Application>Microsoft Macintosh PowerPoint</Application>
  <PresentationFormat>Widescreen</PresentationFormat>
  <Paragraphs>41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Cambria Math</vt:lpstr>
      <vt:lpstr>Tw Cen MT</vt:lpstr>
      <vt:lpstr>Tw Cen MT Condensed</vt:lpstr>
      <vt:lpstr>Wingdings 3</vt:lpstr>
      <vt:lpstr>Integral</vt:lpstr>
      <vt:lpstr>Predicting Fraudulent Clicks</vt:lpstr>
      <vt:lpstr>Bringing users to your platform</vt:lpstr>
      <vt:lpstr>Buying Ad clicks ≡ traffic, right?</vt:lpstr>
      <vt:lpstr>What this set is, and isn’t…</vt:lpstr>
      <vt:lpstr>PowerPoint Presentation</vt:lpstr>
      <vt:lpstr>Lets dive into the data</vt:lpstr>
      <vt:lpstr>Lets dive into the data</vt:lpstr>
      <vt:lpstr>Build a model – Gradient Boost Classifier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Fraudulent Clicks</dc:title>
  <dc:creator>aaron scull</dc:creator>
  <cp:lastModifiedBy>aaron scull</cp:lastModifiedBy>
  <cp:revision>2</cp:revision>
  <dcterms:created xsi:type="dcterms:W3CDTF">2019-08-05T19:27:43Z</dcterms:created>
  <dcterms:modified xsi:type="dcterms:W3CDTF">2019-08-05T20:14:09Z</dcterms:modified>
</cp:coreProperties>
</file>