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60" r:id="rId4"/>
    <p:sldId id="261" r:id="rId5"/>
    <p:sldId id="257" r:id="rId6"/>
    <p:sldId id="265" r:id="rId7"/>
    <p:sldId id="269" r:id="rId8"/>
    <p:sldId id="259" r:id="rId9"/>
    <p:sldId id="262" r:id="rId10"/>
    <p:sldId id="270" r:id="rId11"/>
    <p:sldId id="266"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97"/>
    <p:restoredTop sz="76676"/>
  </p:normalViewPr>
  <p:slideViewPr>
    <p:cSldViewPr snapToGrid="0" snapToObjects="1">
      <p:cViewPr>
        <p:scale>
          <a:sx n="88" d="100"/>
          <a:sy n="88" d="100"/>
        </p:scale>
        <p:origin x="105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svg"/><Relationship Id="rId1" Type="http://schemas.openxmlformats.org/officeDocument/2006/relationships/image" Target="../media/image26.png"/><Relationship Id="rId6" Type="http://schemas.openxmlformats.org/officeDocument/2006/relationships/image" Target="../media/image25.svg"/><Relationship Id="rId5" Type="http://schemas.openxmlformats.org/officeDocument/2006/relationships/image" Target="../media/image28.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50539E-73A8-48E4-877D-76707ABFDC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BF145F-5095-472B-8D4D-B1DDF8613EA0}">
      <dgm:prSet/>
      <dgm:spPr/>
      <dgm:t>
        <a:bodyPr/>
        <a:lstStyle/>
        <a:p>
          <a:pPr>
            <a:lnSpc>
              <a:spcPct val="100000"/>
            </a:lnSpc>
          </a:pPr>
          <a:r>
            <a:rPr lang="en-US" dirty="0"/>
            <a:t>Examine sequences of adjacent words</a:t>
          </a:r>
        </a:p>
      </dgm:t>
    </dgm:pt>
    <dgm:pt modelId="{0A7B88AA-D81A-4D43-90D3-53D4CCDF54BC}" type="parTrans" cxnId="{F3F442A3-556D-48DD-BB59-074D3C5E5352}">
      <dgm:prSet/>
      <dgm:spPr/>
      <dgm:t>
        <a:bodyPr/>
        <a:lstStyle/>
        <a:p>
          <a:endParaRPr lang="en-US"/>
        </a:p>
      </dgm:t>
    </dgm:pt>
    <dgm:pt modelId="{E13D6271-DC4B-45CF-97DC-4DCC585A1BD3}" type="sibTrans" cxnId="{F3F442A3-556D-48DD-BB59-074D3C5E5352}">
      <dgm:prSet/>
      <dgm:spPr/>
      <dgm:t>
        <a:bodyPr/>
        <a:lstStyle/>
        <a:p>
          <a:endParaRPr lang="en-US"/>
        </a:p>
      </dgm:t>
    </dgm:pt>
    <dgm:pt modelId="{21965242-FF8B-4B55-BB5E-BAFDE43BD02E}">
      <dgm:prSet/>
      <dgm:spPr/>
      <dgm:t>
        <a:bodyPr/>
        <a:lstStyle/>
        <a:p>
          <a:pPr>
            <a:lnSpc>
              <a:spcPct val="100000"/>
            </a:lnSpc>
          </a:pPr>
          <a:r>
            <a:rPr lang="en-US"/>
            <a:t>Tally most common words, and phrases, and common idioms</a:t>
          </a:r>
        </a:p>
      </dgm:t>
    </dgm:pt>
    <dgm:pt modelId="{BBF31FC0-7ED3-41A3-A05C-F3367EEF4AFA}" type="parTrans" cxnId="{154780D3-BAD6-4A3F-B21A-27E93938A289}">
      <dgm:prSet/>
      <dgm:spPr/>
      <dgm:t>
        <a:bodyPr/>
        <a:lstStyle/>
        <a:p>
          <a:endParaRPr lang="en-US"/>
        </a:p>
      </dgm:t>
    </dgm:pt>
    <dgm:pt modelId="{479ADC3F-7D86-42B5-85E7-C4B702B5C5FB}" type="sibTrans" cxnId="{154780D3-BAD6-4A3F-B21A-27E93938A289}">
      <dgm:prSet/>
      <dgm:spPr/>
      <dgm:t>
        <a:bodyPr/>
        <a:lstStyle/>
        <a:p>
          <a:endParaRPr lang="en-US"/>
        </a:p>
      </dgm:t>
    </dgm:pt>
    <dgm:pt modelId="{7922D96D-AA8D-46D8-82C8-E592A627FA11}">
      <dgm:prSet/>
      <dgm:spPr/>
      <dgm:t>
        <a:bodyPr/>
        <a:lstStyle/>
        <a:p>
          <a:pPr>
            <a:lnSpc>
              <a:spcPct val="100000"/>
            </a:lnSpc>
          </a:pPr>
          <a:r>
            <a:rPr lang="en-US"/>
            <a:t>Preference for length of words</a:t>
          </a:r>
        </a:p>
      </dgm:t>
    </dgm:pt>
    <dgm:pt modelId="{CDFCE05A-4062-4359-9CA1-800770BD9509}" type="parTrans" cxnId="{2B5C53E1-25F6-46EB-8FEB-DCE7BF3B942A}">
      <dgm:prSet/>
      <dgm:spPr/>
      <dgm:t>
        <a:bodyPr/>
        <a:lstStyle/>
        <a:p>
          <a:endParaRPr lang="en-US"/>
        </a:p>
      </dgm:t>
    </dgm:pt>
    <dgm:pt modelId="{2E52A8B8-E290-47EE-A8DA-E7FABEDF8A35}" type="sibTrans" cxnId="{2B5C53E1-25F6-46EB-8FEB-DCE7BF3B942A}">
      <dgm:prSet/>
      <dgm:spPr/>
      <dgm:t>
        <a:bodyPr/>
        <a:lstStyle/>
        <a:p>
          <a:endParaRPr lang="en-US"/>
        </a:p>
      </dgm:t>
    </dgm:pt>
    <dgm:pt modelId="{D7BF64A0-88A1-FC41-93D2-FBABB5FC8F14}">
      <dgm:prSet/>
      <dgm:spPr/>
      <dgm:t>
        <a:bodyPr/>
        <a:lstStyle/>
        <a:p>
          <a:pPr>
            <a:lnSpc>
              <a:spcPct val="100000"/>
            </a:lnSpc>
          </a:pPr>
          <a:r>
            <a:rPr lang="en-US"/>
            <a:t>Filter out uncommon Phrases</a:t>
          </a:r>
        </a:p>
      </dgm:t>
    </dgm:pt>
    <dgm:pt modelId="{C174D114-CDCC-0A46-B477-3AED18CC6038}" type="parTrans" cxnId="{9A6E51CE-7415-6542-98E9-3B840D14CD68}">
      <dgm:prSet/>
      <dgm:spPr/>
      <dgm:t>
        <a:bodyPr/>
        <a:lstStyle/>
        <a:p>
          <a:endParaRPr lang="en-US"/>
        </a:p>
      </dgm:t>
    </dgm:pt>
    <dgm:pt modelId="{F42FB7C8-676E-1841-B943-EF87ACB578A2}" type="sibTrans" cxnId="{9A6E51CE-7415-6542-98E9-3B840D14CD68}">
      <dgm:prSet/>
      <dgm:spPr/>
      <dgm:t>
        <a:bodyPr/>
        <a:lstStyle/>
        <a:p>
          <a:endParaRPr lang="en-US"/>
        </a:p>
      </dgm:t>
    </dgm:pt>
    <dgm:pt modelId="{33E25319-3397-5742-B535-F0183872003D}">
      <dgm:prSet/>
      <dgm:spPr/>
      <dgm:t>
        <a:bodyPr/>
        <a:lstStyle/>
        <a:p>
          <a:pPr>
            <a:lnSpc>
              <a:spcPct val="100000"/>
            </a:lnSpc>
          </a:pPr>
          <a:r>
            <a:rPr lang="en-US"/>
            <a:t>Authorship prediction</a:t>
          </a:r>
        </a:p>
      </dgm:t>
    </dgm:pt>
    <dgm:pt modelId="{FE9603D1-C283-9046-B902-A5B870FB66DD}" type="parTrans" cxnId="{C7352E37-2827-DE41-9E5E-00698DB57C3A}">
      <dgm:prSet/>
      <dgm:spPr/>
      <dgm:t>
        <a:bodyPr/>
        <a:lstStyle/>
        <a:p>
          <a:endParaRPr lang="en-US"/>
        </a:p>
      </dgm:t>
    </dgm:pt>
    <dgm:pt modelId="{D76C9819-C5A7-0A4C-93A5-44F12E4DA799}" type="sibTrans" cxnId="{C7352E37-2827-DE41-9E5E-00698DB57C3A}">
      <dgm:prSet/>
      <dgm:spPr/>
      <dgm:t>
        <a:bodyPr/>
        <a:lstStyle/>
        <a:p>
          <a:endParaRPr lang="en-US"/>
        </a:p>
      </dgm:t>
    </dgm:pt>
    <dgm:pt modelId="{BBD4BF1B-C2FC-4319-92AF-776BF982DE4C}" type="pres">
      <dgm:prSet presAssocID="{1A50539E-73A8-48E4-877D-76707ABFDC4E}" presName="root" presStyleCnt="0">
        <dgm:presLayoutVars>
          <dgm:dir/>
          <dgm:resizeHandles val="exact"/>
        </dgm:presLayoutVars>
      </dgm:prSet>
      <dgm:spPr/>
    </dgm:pt>
    <dgm:pt modelId="{BD391270-0451-4EA0-A634-4DD4AC0F1DC8}" type="pres">
      <dgm:prSet presAssocID="{92BF145F-5095-472B-8D4D-B1DDF8613EA0}" presName="compNode" presStyleCnt="0"/>
      <dgm:spPr/>
    </dgm:pt>
    <dgm:pt modelId="{38E72E47-0998-4578-AC6A-E8DE3EE15295}" type="pres">
      <dgm:prSet presAssocID="{92BF145F-5095-472B-8D4D-B1DDF8613EA0}" presName="bgRect" presStyleLbl="bgShp" presStyleIdx="0" presStyleCnt="5"/>
      <dgm:spPr/>
    </dgm:pt>
    <dgm:pt modelId="{1A5C4F02-53AA-4818-94C4-18A7497B6C37}" type="pres">
      <dgm:prSet presAssocID="{92BF145F-5095-472B-8D4D-B1DDF8613E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150CFD6-2015-4DD4-9206-31AB7539DF64}" type="pres">
      <dgm:prSet presAssocID="{92BF145F-5095-472B-8D4D-B1DDF8613EA0}" presName="spaceRect" presStyleCnt="0"/>
      <dgm:spPr/>
    </dgm:pt>
    <dgm:pt modelId="{ACEE5EC4-6BE7-4E63-8B1A-4E7D818CCCB2}" type="pres">
      <dgm:prSet presAssocID="{92BF145F-5095-472B-8D4D-B1DDF8613EA0}" presName="parTx" presStyleLbl="revTx" presStyleIdx="0" presStyleCnt="5">
        <dgm:presLayoutVars>
          <dgm:chMax val="0"/>
          <dgm:chPref val="0"/>
        </dgm:presLayoutVars>
      </dgm:prSet>
      <dgm:spPr/>
    </dgm:pt>
    <dgm:pt modelId="{D883600F-9D30-48E3-9911-A70042FC5EA6}" type="pres">
      <dgm:prSet presAssocID="{E13D6271-DC4B-45CF-97DC-4DCC585A1BD3}" presName="sibTrans" presStyleCnt="0"/>
      <dgm:spPr/>
    </dgm:pt>
    <dgm:pt modelId="{1647D196-BE84-4502-BCD0-C3946F2FBA6A}" type="pres">
      <dgm:prSet presAssocID="{21965242-FF8B-4B55-BB5E-BAFDE43BD02E}" presName="compNode" presStyleCnt="0"/>
      <dgm:spPr/>
    </dgm:pt>
    <dgm:pt modelId="{DAA7EEBD-79DF-44CA-B54B-502BE9BBB355}" type="pres">
      <dgm:prSet presAssocID="{21965242-FF8B-4B55-BB5E-BAFDE43BD02E}" presName="bgRect" presStyleLbl="bgShp" presStyleIdx="1" presStyleCnt="5"/>
      <dgm:spPr/>
    </dgm:pt>
    <dgm:pt modelId="{735A90D2-912F-4D2B-8722-4B94ADC0057E}" type="pres">
      <dgm:prSet presAssocID="{21965242-FF8B-4B55-BB5E-BAFDE43BD02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AD7D24B0-0647-4745-B495-BD155BD34444}" type="pres">
      <dgm:prSet presAssocID="{21965242-FF8B-4B55-BB5E-BAFDE43BD02E}" presName="spaceRect" presStyleCnt="0"/>
      <dgm:spPr/>
    </dgm:pt>
    <dgm:pt modelId="{82C704DF-2C10-49A9-A37F-2187AEF31C08}" type="pres">
      <dgm:prSet presAssocID="{21965242-FF8B-4B55-BB5E-BAFDE43BD02E}" presName="parTx" presStyleLbl="revTx" presStyleIdx="1" presStyleCnt="5">
        <dgm:presLayoutVars>
          <dgm:chMax val="0"/>
          <dgm:chPref val="0"/>
        </dgm:presLayoutVars>
      </dgm:prSet>
      <dgm:spPr/>
    </dgm:pt>
    <dgm:pt modelId="{B308B6CE-D21B-4023-9070-528122377C1B}" type="pres">
      <dgm:prSet presAssocID="{479ADC3F-7D86-42B5-85E7-C4B702B5C5FB}" presName="sibTrans" presStyleCnt="0"/>
      <dgm:spPr/>
    </dgm:pt>
    <dgm:pt modelId="{955A126F-B56B-41A7-9569-884C6F913ED9}" type="pres">
      <dgm:prSet presAssocID="{7922D96D-AA8D-46D8-82C8-E592A627FA11}" presName="compNode" presStyleCnt="0"/>
      <dgm:spPr/>
    </dgm:pt>
    <dgm:pt modelId="{05E76FCE-CAC4-4044-B5CD-DC997866E7D3}" type="pres">
      <dgm:prSet presAssocID="{7922D96D-AA8D-46D8-82C8-E592A627FA11}" presName="bgRect" presStyleLbl="bgShp" presStyleIdx="2" presStyleCnt="5"/>
      <dgm:spPr/>
    </dgm:pt>
    <dgm:pt modelId="{9D80C56D-6371-4E39-9231-17979A227662}" type="pres">
      <dgm:prSet presAssocID="{7922D96D-AA8D-46D8-82C8-E592A627FA1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ler"/>
        </a:ext>
      </dgm:extLst>
    </dgm:pt>
    <dgm:pt modelId="{DE7DD72F-A02F-4C20-815B-7F0868D8FCCE}" type="pres">
      <dgm:prSet presAssocID="{7922D96D-AA8D-46D8-82C8-E592A627FA11}" presName="spaceRect" presStyleCnt="0"/>
      <dgm:spPr/>
    </dgm:pt>
    <dgm:pt modelId="{4A6FC620-1B26-44C2-922D-97084CEB51DA}" type="pres">
      <dgm:prSet presAssocID="{7922D96D-AA8D-46D8-82C8-E592A627FA11}" presName="parTx" presStyleLbl="revTx" presStyleIdx="2" presStyleCnt="5">
        <dgm:presLayoutVars>
          <dgm:chMax val="0"/>
          <dgm:chPref val="0"/>
        </dgm:presLayoutVars>
      </dgm:prSet>
      <dgm:spPr/>
    </dgm:pt>
    <dgm:pt modelId="{40523B0F-79FE-47C7-BB38-7EF4D7B8BF11}" type="pres">
      <dgm:prSet presAssocID="{2E52A8B8-E290-47EE-A8DA-E7FABEDF8A35}" presName="sibTrans" presStyleCnt="0"/>
      <dgm:spPr/>
    </dgm:pt>
    <dgm:pt modelId="{2A0D0AFD-7897-474E-8C6A-7C7DC1910996}" type="pres">
      <dgm:prSet presAssocID="{D7BF64A0-88A1-FC41-93D2-FBABB5FC8F14}" presName="compNode" presStyleCnt="0"/>
      <dgm:spPr/>
    </dgm:pt>
    <dgm:pt modelId="{CBD19603-8422-4A49-BA9F-C479F82D58EB}" type="pres">
      <dgm:prSet presAssocID="{D7BF64A0-88A1-FC41-93D2-FBABB5FC8F14}" presName="bgRect" presStyleLbl="bgShp" presStyleIdx="3" presStyleCnt="5"/>
      <dgm:spPr/>
    </dgm:pt>
    <dgm:pt modelId="{BBA479FA-7CB7-482A-8927-950B64DE09DE}" type="pres">
      <dgm:prSet presAssocID="{D7BF64A0-88A1-FC41-93D2-FBABB5FC8F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C56F0FE6-6777-484F-B5AF-31D971ADCF49}" type="pres">
      <dgm:prSet presAssocID="{D7BF64A0-88A1-FC41-93D2-FBABB5FC8F14}" presName="spaceRect" presStyleCnt="0"/>
      <dgm:spPr/>
    </dgm:pt>
    <dgm:pt modelId="{DF3A7B1D-5240-427E-BAC3-2716E99BDD3C}" type="pres">
      <dgm:prSet presAssocID="{D7BF64A0-88A1-FC41-93D2-FBABB5FC8F14}" presName="parTx" presStyleLbl="revTx" presStyleIdx="3" presStyleCnt="5">
        <dgm:presLayoutVars>
          <dgm:chMax val="0"/>
          <dgm:chPref val="0"/>
        </dgm:presLayoutVars>
      </dgm:prSet>
      <dgm:spPr/>
    </dgm:pt>
    <dgm:pt modelId="{35C8FAEF-5E5C-4F7A-B5D9-5A45725CC1C8}" type="pres">
      <dgm:prSet presAssocID="{F42FB7C8-676E-1841-B943-EF87ACB578A2}" presName="sibTrans" presStyleCnt="0"/>
      <dgm:spPr/>
    </dgm:pt>
    <dgm:pt modelId="{D304B30D-0422-4792-884C-A121160FDF47}" type="pres">
      <dgm:prSet presAssocID="{33E25319-3397-5742-B535-F0183872003D}" presName="compNode" presStyleCnt="0"/>
      <dgm:spPr/>
    </dgm:pt>
    <dgm:pt modelId="{92D15DB7-2D80-45F0-AEEE-5F7A56B2006E}" type="pres">
      <dgm:prSet presAssocID="{33E25319-3397-5742-B535-F0183872003D}" presName="bgRect" presStyleLbl="bgShp" presStyleIdx="4" presStyleCnt="5"/>
      <dgm:spPr/>
    </dgm:pt>
    <dgm:pt modelId="{E3777D9C-33C4-48DF-9521-6AAFD7A3C4F2}" type="pres">
      <dgm:prSet presAssocID="{33E25319-3397-5742-B535-F0183872003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926C9F2F-49E0-47F9-BEEA-13432D08584D}" type="pres">
      <dgm:prSet presAssocID="{33E25319-3397-5742-B535-F0183872003D}" presName="spaceRect" presStyleCnt="0"/>
      <dgm:spPr/>
    </dgm:pt>
    <dgm:pt modelId="{CE1E0EC8-B80E-4520-A1A6-DD8C168F8B4A}" type="pres">
      <dgm:prSet presAssocID="{33E25319-3397-5742-B535-F0183872003D}" presName="parTx" presStyleLbl="revTx" presStyleIdx="4" presStyleCnt="5">
        <dgm:presLayoutVars>
          <dgm:chMax val="0"/>
          <dgm:chPref val="0"/>
        </dgm:presLayoutVars>
      </dgm:prSet>
      <dgm:spPr/>
    </dgm:pt>
  </dgm:ptLst>
  <dgm:cxnLst>
    <dgm:cxn modelId="{AEE5582E-5D2C-6E44-8CED-5106CCEA2866}" type="presOf" srcId="{7922D96D-AA8D-46D8-82C8-E592A627FA11}" destId="{4A6FC620-1B26-44C2-922D-97084CEB51DA}" srcOrd="0" destOrd="0" presId="urn:microsoft.com/office/officeart/2018/2/layout/IconVerticalSolidList"/>
    <dgm:cxn modelId="{C7352E37-2827-DE41-9E5E-00698DB57C3A}" srcId="{1A50539E-73A8-48E4-877D-76707ABFDC4E}" destId="{33E25319-3397-5742-B535-F0183872003D}" srcOrd="4" destOrd="0" parTransId="{FE9603D1-C283-9046-B902-A5B870FB66DD}" sibTransId="{D76C9819-C5A7-0A4C-93A5-44F12E4DA799}"/>
    <dgm:cxn modelId="{B9CA323E-C051-3E40-BB31-5CE30F74AD3A}" type="presOf" srcId="{33E25319-3397-5742-B535-F0183872003D}" destId="{CE1E0EC8-B80E-4520-A1A6-DD8C168F8B4A}" srcOrd="0" destOrd="0" presId="urn:microsoft.com/office/officeart/2018/2/layout/IconVerticalSolidList"/>
    <dgm:cxn modelId="{77DAE047-650C-3147-B12A-072743634D66}" type="presOf" srcId="{D7BF64A0-88A1-FC41-93D2-FBABB5FC8F14}" destId="{DF3A7B1D-5240-427E-BAC3-2716E99BDD3C}" srcOrd="0" destOrd="0" presId="urn:microsoft.com/office/officeart/2018/2/layout/IconVerticalSolidList"/>
    <dgm:cxn modelId="{C33A8083-D8C9-0946-9CC5-1211D36BC26E}" type="presOf" srcId="{21965242-FF8B-4B55-BB5E-BAFDE43BD02E}" destId="{82C704DF-2C10-49A9-A37F-2187AEF31C08}" srcOrd="0" destOrd="0" presId="urn:microsoft.com/office/officeart/2018/2/layout/IconVerticalSolidList"/>
    <dgm:cxn modelId="{749D5898-2E6A-664D-B8AD-2638BBE8A83E}" type="presOf" srcId="{92BF145F-5095-472B-8D4D-B1DDF8613EA0}" destId="{ACEE5EC4-6BE7-4E63-8B1A-4E7D818CCCB2}" srcOrd="0" destOrd="0" presId="urn:microsoft.com/office/officeart/2018/2/layout/IconVerticalSolidList"/>
    <dgm:cxn modelId="{F3F442A3-556D-48DD-BB59-074D3C5E5352}" srcId="{1A50539E-73A8-48E4-877D-76707ABFDC4E}" destId="{92BF145F-5095-472B-8D4D-B1DDF8613EA0}" srcOrd="0" destOrd="0" parTransId="{0A7B88AA-D81A-4D43-90D3-53D4CCDF54BC}" sibTransId="{E13D6271-DC4B-45CF-97DC-4DCC585A1BD3}"/>
    <dgm:cxn modelId="{6C3984B5-8453-584E-8D94-7C7999E10CB5}" type="presOf" srcId="{1A50539E-73A8-48E4-877D-76707ABFDC4E}" destId="{BBD4BF1B-C2FC-4319-92AF-776BF982DE4C}" srcOrd="0" destOrd="0" presId="urn:microsoft.com/office/officeart/2018/2/layout/IconVerticalSolidList"/>
    <dgm:cxn modelId="{9A6E51CE-7415-6542-98E9-3B840D14CD68}" srcId="{1A50539E-73A8-48E4-877D-76707ABFDC4E}" destId="{D7BF64A0-88A1-FC41-93D2-FBABB5FC8F14}" srcOrd="3" destOrd="0" parTransId="{C174D114-CDCC-0A46-B477-3AED18CC6038}" sibTransId="{F42FB7C8-676E-1841-B943-EF87ACB578A2}"/>
    <dgm:cxn modelId="{154780D3-BAD6-4A3F-B21A-27E93938A289}" srcId="{1A50539E-73A8-48E4-877D-76707ABFDC4E}" destId="{21965242-FF8B-4B55-BB5E-BAFDE43BD02E}" srcOrd="1" destOrd="0" parTransId="{BBF31FC0-7ED3-41A3-A05C-F3367EEF4AFA}" sibTransId="{479ADC3F-7D86-42B5-85E7-C4B702B5C5FB}"/>
    <dgm:cxn modelId="{2B5C53E1-25F6-46EB-8FEB-DCE7BF3B942A}" srcId="{1A50539E-73A8-48E4-877D-76707ABFDC4E}" destId="{7922D96D-AA8D-46D8-82C8-E592A627FA11}" srcOrd="2" destOrd="0" parTransId="{CDFCE05A-4062-4359-9CA1-800770BD9509}" sibTransId="{2E52A8B8-E290-47EE-A8DA-E7FABEDF8A35}"/>
    <dgm:cxn modelId="{A808C109-019B-5749-80CD-6B9898F47056}" type="presParOf" srcId="{BBD4BF1B-C2FC-4319-92AF-776BF982DE4C}" destId="{BD391270-0451-4EA0-A634-4DD4AC0F1DC8}" srcOrd="0" destOrd="0" presId="urn:microsoft.com/office/officeart/2018/2/layout/IconVerticalSolidList"/>
    <dgm:cxn modelId="{9C7A8263-9947-8747-9065-FFF06D5DD0BD}" type="presParOf" srcId="{BD391270-0451-4EA0-A634-4DD4AC0F1DC8}" destId="{38E72E47-0998-4578-AC6A-E8DE3EE15295}" srcOrd="0" destOrd="0" presId="urn:microsoft.com/office/officeart/2018/2/layout/IconVerticalSolidList"/>
    <dgm:cxn modelId="{CF361F8A-DD6A-DE43-A79D-EE85C15807D7}" type="presParOf" srcId="{BD391270-0451-4EA0-A634-4DD4AC0F1DC8}" destId="{1A5C4F02-53AA-4818-94C4-18A7497B6C37}" srcOrd="1" destOrd="0" presId="urn:microsoft.com/office/officeart/2018/2/layout/IconVerticalSolidList"/>
    <dgm:cxn modelId="{2A853F68-E6F4-0F41-8BF9-18C5F08D3907}" type="presParOf" srcId="{BD391270-0451-4EA0-A634-4DD4AC0F1DC8}" destId="{1150CFD6-2015-4DD4-9206-31AB7539DF64}" srcOrd="2" destOrd="0" presId="urn:microsoft.com/office/officeart/2018/2/layout/IconVerticalSolidList"/>
    <dgm:cxn modelId="{8F515C1C-08D0-0347-90C4-950405C71620}" type="presParOf" srcId="{BD391270-0451-4EA0-A634-4DD4AC0F1DC8}" destId="{ACEE5EC4-6BE7-4E63-8B1A-4E7D818CCCB2}" srcOrd="3" destOrd="0" presId="urn:microsoft.com/office/officeart/2018/2/layout/IconVerticalSolidList"/>
    <dgm:cxn modelId="{661A17F0-BC90-BF42-87A3-E464FFDDAAE1}" type="presParOf" srcId="{BBD4BF1B-C2FC-4319-92AF-776BF982DE4C}" destId="{D883600F-9D30-48E3-9911-A70042FC5EA6}" srcOrd="1" destOrd="0" presId="urn:microsoft.com/office/officeart/2018/2/layout/IconVerticalSolidList"/>
    <dgm:cxn modelId="{AF1D753E-C8E7-5348-A5BF-D1EBD557CA8D}" type="presParOf" srcId="{BBD4BF1B-C2FC-4319-92AF-776BF982DE4C}" destId="{1647D196-BE84-4502-BCD0-C3946F2FBA6A}" srcOrd="2" destOrd="0" presId="urn:microsoft.com/office/officeart/2018/2/layout/IconVerticalSolidList"/>
    <dgm:cxn modelId="{B3FEEB7A-04D5-3A40-B473-A71441C4A9A1}" type="presParOf" srcId="{1647D196-BE84-4502-BCD0-C3946F2FBA6A}" destId="{DAA7EEBD-79DF-44CA-B54B-502BE9BBB355}" srcOrd="0" destOrd="0" presId="urn:microsoft.com/office/officeart/2018/2/layout/IconVerticalSolidList"/>
    <dgm:cxn modelId="{3FFA153A-78E0-A24A-BED2-949F25E26E73}" type="presParOf" srcId="{1647D196-BE84-4502-BCD0-C3946F2FBA6A}" destId="{735A90D2-912F-4D2B-8722-4B94ADC0057E}" srcOrd="1" destOrd="0" presId="urn:microsoft.com/office/officeart/2018/2/layout/IconVerticalSolidList"/>
    <dgm:cxn modelId="{6C11B6B2-8718-614D-8F70-FF0077556B82}" type="presParOf" srcId="{1647D196-BE84-4502-BCD0-C3946F2FBA6A}" destId="{AD7D24B0-0647-4745-B495-BD155BD34444}" srcOrd="2" destOrd="0" presId="urn:microsoft.com/office/officeart/2018/2/layout/IconVerticalSolidList"/>
    <dgm:cxn modelId="{256B0BED-B6DD-F947-A0A8-68D2B911B147}" type="presParOf" srcId="{1647D196-BE84-4502-BCD0-C3946F2FBA6A}" destId="{82C704DF-2C10-49A9-A37F-2187AEF31C08}" srcOrd="3" destOrd="0" presId="urn:microsoft.com/office/officeart/2018/2/layout/IconVerticalSolidList"/>
    <dgm:cxn modelId="{75DCF474-83C0-C543-82C9-78EA2314D9B2}" type="presParOf" srcId="{BBD4BF1B-C2FC-4319-92AF-776BF982DE4C}" destId="{B308B6CE-D21B-4023-9070-528122377C1B}" srcOrd="3" destOrd="0" presId="urn:microsoft.com/office/officeart/2018/2/layout/IconVerticalSolidList"/>
    <dgm:cxn modelId="{64423E16-C3A5-6645-B201-11FE93DF2930}" type="presParOf" srcId="{BBD4BF1B-C2FC-4319-92AF-776BF982DE4C}" destId="{955A126F-B56B-41A7-9569-884C6F913ED9}" srcOrd="4" destOrd="0" presId="urn:microsoft.com/office/officeart/2018/2/layout/IconVerticalSolidList"/>
    <dgm:cxn modelId="{44D99CAA-96AE-704D-AF41-1111390A0499}" type="presParOf" srcId="{955A126F-B56B-41A7-9569-884C6F913ED9}" destId="{05E76FCE-CAC4-4044-B5CD-DC997866E7D3}" srcOrd="0" destOrd="0" presId="urn:microsoft.com/office/officeart/2018/2/layout/IconVerticalSolidList"/>
    <dgm:cxn modelId="{232D97A1-122D-4E4B-AC5A-6C8FAA586FB0}" type="presParOf" srcId="{955A126F-B56B-41A7-9569-884C6F913ED9}" destId="{9D80C56D-6371-4E39-9231-17979A227662}" srcOrd="1" destOrd="0" presId="urn:microsoft.com/office/officeart/2018/2/layout/IconVerticalSolidList"/>
    <dgm:cxn modelId="{6D7B2EB7-C4CD-A248-968E-D7761BD9FC08}" type="presParOf" srcId="{955A126F-B56B-41A7-9569-884C6F913ED9}" destId="{DE7DD72F-A02F-4C20-815B-7F0868D8FCCE}" srcOrd="2" destOrd="0" presId="urn:microsoft.com/office/officeart/2018/2/layout/IconVerticalSolidList"/>
    <dgm:cxn modelId="{1B84028A-419D-1D44-8968-086734AF4069}" type="presParOf" srcId="{955A126F-B56B-41A7-9569-884C6F913ED9}" destId="{4A6FC620-1B26-44C2-922D-97084CEB51DA}" srcOrd="3" destOrd="0" presId="urn:microsoft.com/office/officeart/2018/2/layout/IconVerticalSolidList"/>
    <dgm:cxn modelId="{DB9B15EC-E4BD-5C41-8124-720D177600E8}" type="presParOf" srcId="{BBD4BF1B-C2FC-4319-92AF-776BF982DE4C}" destId="{40523B0F-79FE-47C7-BB38-7EF4D7B8BF11}" srcOrd="5" destOrd="0" presId="urn:microsoft.com/office/officeart/2018/2/layout/IconVerticalSolidList"/>
    <dgm:cxn modelId="{27ED02E9-14CC-5C4B-82AA-0A21D275EE53}" type="presParOf" srcId="{BBD4BF1B-C2FC-4319-92AF-776BF982DE4C}" destId="{2A0D0AFD-7897-474E-8C6A-7C7DC1910996}" srcOrd="6" destOrd="0" presId="urn:microsoft.com/office/officeart/2018/2/layout/IconVerticalSolidList"/>
    <dgm:cxn modelId="{425C9F24-DEA7-6043-9418-9864E1D39F49}" type="presParOf" srcId="{2A0D0AFD-7897-474E-8C6A-7C7DC1910996}" destId="{CBD19603-8422-4A49-BA9F-C479F82D58EB}" srcOrd="0" destOrd="0" presId="urn:microsoft.com/office/officeart/2018/2/layout/IconVerticalSolidList"/>
    <dgm:cxn modelId="{69AEAE0A-337F-184B-955E-F1FD847D5352}" type="presParOf" srcId="{2A0D0AFD-7897-474E-8C6A-7C7DC1910996}" destId="{BBA479FA-7CB7-482A-8927-950B64DE09DE}" srcOrd="1" destOrd="0" presId="urn:microsoft.com/office/officeart/2018/2/layout/IconVerticalSolidList"/>
    <dgm:cxn modelId="{CFF3DE45-DEE0-F14A-A8D4-3A0FB820F252}" type="presParOf" srcId="{2A0D0AFD-7897-474E-8C6A-7C7DC1910996}" destId="{C56F0FE6-6777-484F-B5AF-31D971ADCF49}" srcOrd="2" destOrd="0" presId="urn:microsoft.com/office/officeart/2018/2/layout/IconVerticalSolidList"/>
    <dgm:cxn modelId="{CEF1BEAA-33E4-C148-8D13-2306EA46A1EF}" type="presParOf" srcId="{2A0D0AFD-7897-474E-8C6A-7C7DC1910996}" destId="{DF3A7B1D-5240-427E-BAC3-2716E99BDD3C}" srcOrd="3" destOrd="0" presId="urn:microsoft.com/office/officeart/2018/2/layout/IconVerticalSolidList"/>
    <dgm:cxn modelId="{6BC40109-170E-AC46-8A74-E45AE8B7DC60}" type="presParOf" srcId="{BBD4BF1B-C2FC-4319-92AF-776BF982DE4C}" destId="{35C8FAEF-5E5C-4F7A-B5D9-5A45725CC1C8}" srcOrd="7" destOrd="0" presId="urn:microsoft.com/office/officeart/2018/2/layout/IconVerticalSolidList"/>
    <dgm:cxn modelId="{53663259-83BE-C145-A2A8-1D015329E254}" type="presParOf" srcId="{BBD4BF1B-C2FC-4319-92AF-776BF982DE4C}" destId="{D304B30D-0422-4792-884C-A121160FDF47}" srcOrd="8" destOrd="0" presId="urn:microsoft.com/office/officeart/2018/2/layout/IconVerticalSolidList"/>
    <dgm:cxn modelId="{BD9C45BD-158D-7543-851C-D0619D3A0B73}" type="presParOf" srcId="{D304B30D-0422-4792-884C-A121160FDF47}" destId="{92D15DB7-2D80-45F0-AEEE-5F7A56B2006E}" srcOrd="0" destOrd="0" presId="urn:microsoft.com/office/officeart/2018/2/layout/IconVerticalSolidList"/>
    <dgm:cxn modelId="{FCD9E2E3-B1EB-3B48-ABA6-BBFDD6D0205A}" type="presParOf" srcId="{D304B30D-0422-4792-884C-A121160FDF47}" destId="{E3777D9C-33C4-48DF-9521-6AAFD7A3C4F2}" srcOrd="1" destOrd="0" presId="urn:microsoft.com/office/officeart/2018/2/layout/IconVerticalSolidList"/>
    <dgm:cxn modelId="{0D7BCD7B-63B8-6542-BA22-D4049D41888D}" type="presParOf" srcId="{D304B30D-0422-4792-884C-A121160FDF47}" destId="{926C9F2F-49E0-47F9-BEEA-13432D08584D}" srcOrd="2" destOrd="0" presId="urn:microsoft.com/office/officeart/2018/2/layout/IconVerticalSolidList"/>
    <dgm:cxn modelId="{EF5746F7-0959-6940-B96F-4988AC332641}" type="presParOf" srcId="{D304B30D-0422-4792-884C-A121160FDF47}" destId="{CE1E0EC8-B80E-4520-A1A6-DD8C168F8B4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647EBE-79C9-4B75-8967-DA893AFBF1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93BBF6-26AB-4DB7-8A96-C1163510F060}">
      <dgm:prSet/>
      <dgm:spPr/>
      <dgm:t>
        <a:bodyPr/>
        <a:lstStyle/>
        <a:p>
          <a:r>
            <a:rPr lang="en-US" dirty="0"/>
            <a:t>Feed many different authors into this pipeline to give it diversity</a:t>
          </a:r>
        </a:p>
      </dgm:t>
    </dgm:pt>
    <dgm:pt modelId="{3B2AC1B7-7A7E-4235-91FC-167863CAB662}" type="parTrans" cxnId="{A3BCED35-01E4-4B41-A7DC-3E7E4574F8A5}">
      <dgm:prSet/>
      <dgm:spPr/>
      <dgm:t>
        <a:bodyPr/>
        <a:lstStyle/>
        <a:p>
          <a:endParaRPr lang="en-US"/>
        </a:p>
      </dgm:t>
    </dgm:pt>
    <dgm:pt modelId="{872D262E-A20E-4F9E-B1D5-A417FD96C79E}" type="sibTrans" cxnId="{A3BCED35-01E4-4B41-A7DC-3E7E4574F8A5}">
      <dgm:prSet/>
      <dgm:spPr/>
      <dgm:t>
        <a:bodyPr/>
        <a:lstStyle/>
        <a:p>
          <a:endParaRPr lang="en-US"/>
        </a:p>
      </dgm:t>
    </dgm:pt>
    <dgm:pt modelId="{3B696A50-4C91-47C8-AC62-DBBC06B914B1}">
      <dgm:prSet/>
      <dgm:spPr/>
      <dgm:t>
        <a:bodyPr/>
        <a:lstStyle/>
        <a:p>
          <a:r>
            <a:rPr lang="en-US"/>
            <a:t>Test on documents with unknown, or many authors</a:t>
          </a:r>
        </a:p>
      </dgm:t>
    </dgm:pt>
    <dgm:pt modelId="{5AC80641-5E8C-4025-99A1-5BF495FB55CC}" type="parTrans" cxnId="{16F50A89-4992-4AEA-BC01-FB4842484476}">
      <dgm:prSet/>
      <dgm:spPr/>
      <dgm:t>
        <a:bodyPr/>
        <a:lstStyle/>
        <a:p>
          <a:endParaRPr lang="en-US"/>
        </a:p>
      </dgm:t>
    </dgm:pt>
    <dgm:pt modelId="{5B9385CE-5D79-4D23-B41F-02531D07DD61}" type="sibTrans" cxnId="{16F50A89-4992-4AEA-BC01-FB4842484476}">
      <dgm:prSet/>
      <dgm:spPr/>
      <dgm:t>
        <a:bodyPr/>
        <a:lstStyle/>
        <a:p>
          <a:endParaRPr lang="en-US"/>
        </a:p>
      </dgm:t>
    </dgm:pt>
    <dgm:pt modelId="{40677909-B4CF-4F3D-B44F-223166C91D89}">
      <dgm:prSet/>
      <dgm:spPr/>
      <dgm:t>
        <a:bodyPr/>
        <a:lstStyle/>
        <a:p>
          <a:r>
            <a:rPr lang="en-US"/>
            <a:t>Red Flag ’Model Bill’ legislation which has been pushed by a special interest by showing common authorship</a:t>
          </a:r>
        </a:p>
      </dgm:t>
    </dgm:pt>
    <dgm:pt modelId="{5844A11C-B19B-4E0C-AE2F-7835A7C0CD82}" type="parTrans" cxnId="{D3E3484E-697C-4248-AF1A-AFF0AB734999}">
      <dgm:prSet/>
      <dgm:spPr/>
      <dgm:t>
        <a:bodyPr/>
        <a:lstStyle/>
        <a:p>
          <a:endParaRPr lang="en-US"/>
        </a:p>
      </dgm:t>
    </dgm:pt>
    <dgm:pt modelId="{3BBB8EA8-78D0-4C41-A2FA-3C7706D30AF5}" type="sibTrans" cxnId="{D3E3484E-697C-4248-AF1A-AFF0AB734999}">
      <dgm:prSet/>
      <dgm:spPr/>
      <dgm:t>
        <a:bodyPr/>
        <a:lstStyle/>
        <a:p>
          <a:endParaRPr lang="en-US"/>
        </a:p>
      </dgm:t>
    </dgm:pt>
    <dgm:pt modelId="{666D0BA7-4E1D-45C1-81B0-1A7812F5BC88}" type="pres">
      <dgm:prSet presAssocID="{A1647EBE-79C9-4B75-8967-DA893AFBF16B}" presName="root" presStyleCnt="0">
        <dgm:presLayoutVars>
          <dgm:dir/>
          <dgm:resizeHandles val="exact"/>
        </dgm:presLayoutVars>
      </dgm:prSet>
      <dgm:spPr/>
    </dgm:pt>
    <dgm:pt modelId="{07FE6C24-4260-42E2-AFFB-B748F45BE7ED}" type="pres">
      <dgm:prSet presAssocID="{2093BBF6-26AB-4DB7-8A96-C1163510F060}" presName="compNode" presStyleCnt="0"/>
      <dgm:spPr/>
    </dgm:pt>
    <dgm:pt modelId="{C30037B5-9FCE-44B8-99A0-FDFC1D57A35F}" type="pres">
      <dgm:prSet presAssocID="{2093BBF6-26AB-4DB7-8A96-C1163510F060}" presName="bgRect" presStyleLbl="bgShp" presStyleIdx="0" presStyleCnt="3"/>
      <dgm:spPr/>
    </dgm:pt>
    <dgm:pt modelId="{BFA7B27B-1F20-4B44-9E4E-567647422AEF}" type="pres">
      <dgm:prSet presAssocID="{2093BBF6-26AB-4DB7-8A96-C1163510F0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ck"/>
        </a:ext>
      </dgm:extLst>
    </dgm:pt>
    <dgm:pt modelId="{63C28042-5C90-47FE-B296-656A4E22EFE6}" type="pres">
      <dgm:prSet presAssocID="{2093BBF6-26AB-4DB7-8A96-C1163510F060}" presName="spaceRect" presStyleCnt="0"/>
      <dgm:spPr/>
    </dgm:pt>
    <dgm:pt modelId="{41AEB1DD-CC68-4D49-8453-4DEBEA6B80A6}" type="pres">
      <dgm:prSet presAssocID="{2093BBF6-26AB-4DB7-8A96-C1163510F060}" presName="parTx" presStyleLbl="revTx" presStyleIdx="0" presStyleCnt="3">
        <dgm:presLayoutVars>
          <dgm:chMax val="0"/>
          <dgm:chPref val="0"/>
        </dgm:presLayoutVars>
      </dgm:prSet>
      <dgm:spPr/>
    </dgm:pt>
    <dgm:pt modelId="{E9AF9FE4-5CBB-4C75-B79D-C9C147F5EFA8}" type="pres">
      <dgm:prSet presAssocID="{872D262E-A20E-4F9E-B1D5-A417FD96C79E}" presName="sibTrans" presStyleCnt="0"/>
      <dgm:spPr/>
    </dgm:pt>
    <dgm:pt modelId="{06B3192A-98A0-4C79-B325-F5D9437AAE03}" type="pres">
      <dgm:prSet presAssocID="{3B696A50-4C91-47C8-AC62-DBBC06B914B1}" presName="compNode" presStyleCnt="0"/>
      <dgm:spPr/>
    </dgm:pt>
    <dgm:pt modelId="{0838524B-6F98-4B1F-9E2B-139B0278F84A}" type="pres">
      <dgm:prSet presAssocID="{3B696A50-4C91-47C8-AC62-DBBC06B914B1}" presName="bgRect" presStyleLbl="bgShp" presStyleIdx="1" presStyleCnt="3"/>
      <dgm:spPr/>
    </dgm:pt>
    <dgm:pt modelId="{76A67B84-8F6A-446B-81E9-55CC330A1A66}" type="pres">
      <dgm:prSet presAssocID="{3B696A50-4C91-47C8-AC62-DBBC06B914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A97CFF11-C27E-480B-BDDE-13F3F7AC689A}" type="pres">
      <dgm:prSet presAssocID="{3B696A50-4C91-47C8-AC62-DBBC06B914B1}" presName="spaceRect" presStyleCnt="0"/>
      <dgm:spPr/>
    </dgm:pt>
    <dgm:pt modelId="{A31A31D3-3300-4592-BA16-65CCF6926B44}" type="pres">
      <dgm:prSet presAssocID="{3B696A50-4C91-47C8-AC62-DBBC06B914B1}" presName="parTx" presStyleLbl="revTx" presStyleIdx="1" presStyleCnt="3">
        <dgm:presLayoutVars>
          <dgm:chMax val="0"/>
          <dgm:chPref val="0"/>
        </dgm:presLayoutVars>
      </dgm:prSet>
      <dgm:spPr/>
    </dgm:pt>
    <dgm:pt modelId="{14BE72A5-C1BC-48B6-A685-5D4B2FE192FF}" type="pres">
      <dgm:prSet presAssocID="{5B9385CE-5D79-4D23-B41F-02531D07DD61}" presName="sibTrans" presStyleCnt="0"/>
      <dgm:spPr/>
    </dgm:pt>
    <dgm:pt modelId="{66E28ABA-79F4-4A46-8CEA-28155554567E}" type="pres">
      <dgm:prSet presAssocID="{40677909-B4CF-4F3D-B44F-223166C91D89}" presName="compNode" presStyleCnt="0"/>
      <dgm:spPr/>
    </dgm:pt>
    <dgm:pt modelId="{DBB7D5D9-ADB5-49AF-8D9B-49A1B146457B}" type="pres">
      <dgm:prSet presAssocID="{40677909-B4CF-4F3D-B44F-223166C91D89}" presName="bgRect" presStyleLbl="bgShp" presStyleIdx="2" presStyleCnt="3"/>
      <dgm:spPr/>
    </dgm:pt>
    <dgm:pt modelId="{749FBB7B-0195-4695-A06E-BA1BACCA7310}" type="pres">
      <dgm:prSet presAssocID="{40677909-B4CF-4F3D-B44F-223166C91D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EBD2DD10-3299-467B-B01D-EFE081F263C3}" type="pres">
      <dgm:prSet presAssocID="{40677909-B4CF-4F3D-B44F-223166C91D89}" presName="spaceRect" presStyleCnt="0"/>
      <dgm:spPr/>
    </dgm:pt>
    <dgm:pt modelId="{005BCBA8-6C31-4F35-ACC0-F1DDEB45AAF8}" type="pres">
      <dgm:prSet presAssocID="{40677909-B4CF-4F3D-B44F-223166C91D89}" presName="parTx" presStyleLbl="revTx" presStyleIdx="2" presStyleCnt="3">
        <dgm:presLayoutVars>
          <dgm:chMax val="0"/>
          <dgm:chPref val="0"/>
        </dgm:presLayoutVars>
      </dgm:prSet>
      <dgm:spPr/>
    </dgm:pt>
  </dgm:ptLst>
  <dgm:cxnLst>
    <dgm:cxn modelId="{A3BCED35-01E4-4B41-A7DC-3E7E4574F8A5}" srcId="{A1647EBE-79C9-4B75-8967-DA893AFBF16B}" destId="{2093BBF6-26AB-4DB7-8A96-C1163510F060}" srcOrd="0" destOrd="0" parTransId="{3B2AC1B7-7A7E-4235-91FC-167863CAB662}" sibTransId="{872D262E-A20E-4F9E-B1D5-A417FD96C79E}"/>
    <dgm:cxn modelId="{D3E3484E-697C-4248-AF1A-AFF0AB734999}" srcId="{A1647EBE-79C9-4B75-8967-DA893AFBF16B}" destId="{40677909-B4CF-4F3D-B44F-223166C91D89}" srcOrd="2" destOrd="0" parTransId="{5844A11C-B19B-4E0C-AE2F-7835A7C0CD82}" sibTransId="{3BBB8EA8-78D0-4C41-A2FA-3C7706D30AF5}"/>
    <dgm:cxn modelId="{49448F61-E2C6-4C46-A1BC-F18D2CC542A7}" type="presOf" srcId="{2093BBF6-26AB-4DB7-8A96-C1163510F060}" destId="{41AEB1DD-CC68-4D49-8453-4DEBEA6B80A6}" srcOrd="0" destOrd="0" presId="urn:microsoft.com/office/officeart/2018/2/layout/IconVerticalSolidList"/>
    <dgm:cxn modelId="{9C627768-BE45-4E1D-9F1C-16B34F16E0CD}" type="presOf" srcId="{A1647EBE-79C9-4B75-8967-DA893AFBF16B}" destId="{666D0BA7-4E1D-45C1-81B0-1A7812F5BC88}" srcOrd="0" destOrd="0" presId="urn:microsoft.com/office/officeart/2018/2/layout/IconVerticalSolidList"/>
    <dgm:cxn modelId="{32BA1774-F25F-4933-A17D-9081D53AA856}" type="presOf" srcId="{3B696A50-4C91-47C8-AC62-DBBC06B914B1}" destId="{A31A31D3-3300-4592-BA16-65CCF6926B44}" srcOrd="0" destOrd="0" presId="urn:microsoft.com/office/officeart/2018/2/layout/IconVerticalSolidList"/>
    <dgm:cxn modelId="{16F50A89-4992-4AEA-BC01-FB4842484476}" srcId="{A1647EBE-79C9-4B75-8967-DA893AFBF16B}" destId="{3B696A50-4C91-47C8-AC62-DBBC06B914B1}" srcOrd="1" destOrd="0" parTransId="{5AC80641-5E8C-4025-99A1-5BF495FB55CC}" sibTransId="{5B9385CE-5D79-4D23-B41F-02531D07DD61}"/>
    <dgm:cxn modelId="{112526DD-C2B3-41EF-B1E3-AFC52CD9B366}" type="presOf" srcId="{40677909-B4CF-4F3D-B44F-223166C91D89}" destId="{005BCBA8-6C31-4F35-ACC0-F1DDEB45AAF8}" srcOrd="0" destOrd="0" presId="urn:microsoft.com/office/officeart/2018/2/layout/IconVerticalSolidList"/>
    <dgm:cxn modelId="{3F22F702-2B42-4157-889E-4DF5AE6A1982}" type="presParOf" srcId="{666D0BA7-4E1D-45C1-81B0-1A7812F5BC88}" destId="{07FE6C24-4260-42E2-AFFB-B748F45BE7ED}" srcOrd="0" destOrd="0" presId="urn:microsoft.com/office/officeart/2018/2/layout/IconVerticalSolidList"/>
    <dgm:cxn modelId="{D822CE0F-8DF5-4D19-AEEC-1100A3936D64}" type="presParOf" srcId="{07FE6C24-4260-42E2-AFFB-B748F45BE7ED}" destId="{C30037B5-9FCE-44B8-99A0-FDFC1D57A35F}" srcOrd="0" destOrd="0" presId="urn:microsoft.com/office/officeart/2018/2/layout/IconVerticalSolidList"/>
    <dgm:cxn modelId="{7D863FE5-E2FA-4E12-8A56-32AB15D2679F}" type="presParOf" srcId="{07FE6C24-4260-42E2-AFFB-B748F45BE7ED}" destId="{BFA7B27B-1F20-4B44-9E4E-567647422AEF}" srcOrd="1" destOrd="0" presId="urn:microsoft.com/office/officeart/2018/2/layout/IconVerticalSolidList"/>
    <dgm:cxn modelId="{4F80139C-BF17-4319-B7A5-B6884B20D56A}" type="presParOf" srcId="{07FE6C24-4260-42E2-AFFB-B748F45BE7ED}" destId="{63C28042-5C90-47FE-B296-656A4E22EFE6}" srcOrd="2" destOrd="0" presId="urn:microsoft.com/office/officeart/2018/2/layout/IconVerticalSolidList"/>
    <dgm:cxn modelId="{E9C07D45-6CF5-42C9-A435-6C534F6FA37A}" type="presParOf" srcId="{07FE6C24-4260-42E2-AFFB-B748F45BE7ED}" destId="{41AEB1DD-CC68-4D49-8453-4DEBEA6B80A6}" srcOrd="3" destOrd="0" presId="urn:microsoft.com/office/officeart/2018/2/layout/IconVerticalSolidList"/>
    <dgm:cxn modelId="{C1FBD061-23AD-49D6-9403-EC9FD043DFCD}" type="presParOf" srcId="{666D0BA7-4E1D-45C1-81B0-1A7812F5BC88}" destId="{E9AF9FE4-5CBB-4C75-B79D-C9C147F5EFA8}" srcOrd="1" destOrd="0" presId="urn:microsoft.com/office/officeart/2018/2/layout/IconVerticalSolidList"/>
    <dgm:cxn modelId="{6A487D6F-DA52-49F2-8FF4-F8ABEB0B3C22}" type="presParOf" srcId="{666D0BA7-4E1D-45C1-81B0-1A7812F5BC88}" destId="{06B3192A-98A0-4C79-B325-F5D9437AAE03}" srcOrd="2" destOrd="0" presId="urn:microsoft.com/office/officeart/2018/2/layout/IconVerticalSolidList"/>
    <dgm:cxn modelId="{3A423CAF-7F59-4878-89FF-667E033F3717}" type="presParOf" srcId="{06B3192A-98A0-4C79-B325-F5D9437AAE03}" destId="{0838524B-6F98-4B1F-9E2B-139B0278F84A}" srcOrd="0" destOrd="0" presId="urn:microsoft.com/office/officeart/2018/2/layout/IconVerticalSolidList"/>
    <dgm:cxn modelId="{4194C552-225B-412E-B466-61811D07ADD3}" type="presParOf" srcId="{06B3192A-98A0-4C79-B325-F5D9437AAE03}" destId="{76A67B84-8F6A-446B-81E9-55CC330A1A66}" srcOrd="1" destOrd="0" presId="urn:microsoft.com/office/officeart/2018/2/layout/IconVerticalSolidList"/>
    <dgm:cxn modelId="{3FC0C4F9-4C70-4014-A873-A90FE2ED0A0A}" type="presParOf" srcId="{06B3192A-98A0-4C79-B325-F5D9437AAE03}" destId="{A97CFF11-C27E-480B-BDDE-13F3F7AC689A}" srcOrd="2" destOrd="0" presId="urn:microsoft.com/office/officeart/2018/2/layout/IconVerticalSolidList"/>
    <dgm:cxn modelId="{47ADAC4C-0F56-4314-BE42-264DBFACF62C}" type="presParOf" srcId="{06B3192A-98A0-4C79-B325-F5D9437AAE03}" destId="{A31A31D3-3300-4592-BA16-65CCF6926B44}" srcOrd="3" destOrd="0" presId="urn:microsoft.com/office/officeart/2018/2/layout/IconVerticalSolidList"/>
    <dgm:cxn modelId="{D1FB9741-B736-4B23-8841-C94517AEC63B}" type="presParOf" srcId="{666D0BA7-4E1D-45C1-81B0-1A7812F5BC88}" destId="{14BE72A5-C1BC-48B6-A685-5D4B2FE192FF}" srcOrd="3" destOrd="0" presId="urn:microsoft.com/office/officeart/2018/2/layout/IconVerticalSolidList"/>
    <dgm:cxn modelId="{0249FEDB-DF99-4320-9074-F9B6AB5AA5EC}" type="presParOf" srcId="{666D0BA7-4E1D-45C1-81B0-1A7812F5BC88}" destId="{66E28ABA-79F4-4A46-8CEA-28155554567E}" srcOrd="4" destOrd="0" presId="urn:microsoft.com/office/officeart/2018/2/layout/IconVerticalSolidList"/>
    <dgm:cxn modelId="{A54481F4-141C-4F06-B9F4-EFAC95BCA676}" type="presParOf" srcId="{66E28ABA-79F4-4A46-8CEA-28155554567E}" destId="{DBB7D5D9-ADB5-49AF-8D9B-49A1B146457B}" srcOrd="0" destOrd="0" presId="urn:microsoft.com/office/officeart/2018/2/layout/IconVerticalSolidList"/>
    <dgm:cxn modelId="{5783A6C2-09CD-45A8-9511-F1D9BCFCB894}" type="presParOf" srcId="{66E28ABA-79F4-4A46-8CEA-28155554567E}" destId="{749FBB7B-0195-4695-A06E-BA1BACCA7310}" srcOrd="1" destOrd="0" presId="urn:microsoft.com/office/officeart/2018/2/layout/IconVerticalSolidList"/>
    <dgm:cxn modelId="{5AA5B47A-356E-4CC3-AB35-FBD90970ACF3}" type="presParOf" srcId="{66E28ABA-79F4-4A46-8CEA-28155554567E}" destId="{EBD2DD10-3299-467B-B01D-EFE081F263C3}" srcOrd="2" destOrd="0" presId="urn:microsoft.com/office/officeart/2018/2/layout/IconVerticalSolidList"/>
    <dgm:cxn modelId="{40CA97BC-900A-4E25-A512-60D3F55F3DD8}" type="presParOf" srcId="{66E28ABA-79F4-4A46-8CEA-28155554567E}" destId="{005BCBA8-6C31-4F35-ACC0-F1DDEB45AAF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72E47-0998-4578-AC6A-E8DE3EE15295}">
      <dsp:nvSpPr>
        <dsp:cNvPr id="0" name=""/>
        <dsp:cNvSpPr/>
      </dsp:nvSpPr>
      <dsp:spPr>
        <a:xfrm>
          <a:off x="0" y="4352"/>
          <a:ext cx="6243991"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C4F02-53AA-4818-94C4-18A7497B6C37}">
      <dsp:nvSpPr>
        <dsp:cNvPr id="0" name=""/>
        <dsp:cNvSpPr/>
      </dsp:nvSpPr>
      <dsp:spPr>
        <a:xfrm>
          <a:off x="280435" y="212940"/>
          <a:ext cx="509883" cy="509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EE5EC4-6BE7-4E63-8B1A-4E7D818CCCB2}">
      <dsp:nvSpPr>
        <dsp:cNvPr id="0" name=""/>
        <dsp:cNvSpPr/>
      </dsp:nvSpPr>
      <dsp:spPr>
        <a:xfrm>
          <a:off x="1070754" y="4352"/>
          <a:ext cx="517323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100000"/>
            </a:lnSpc>
            <a:spcBef>
              <a:spcPct val="0"/>
            </a:spcBef>
            <a:spcAft>
              <a:spcPct val="35000"/>
            </a:spcAft>
            <a:buNone/>
          </a:pPr>
          <a:r>
            <a:rPr lang="en-US" sz="1900" kern="1200" dirty="0"/>
            <a:t>Examine sequences of adjacent words</a:t>
          </a:r>
        </a:p>
      </dsp:txBody>
      <dsp:txXfrm>
        <a:off x="1070754" y="4352"/>
        <a:ext cx="5173237" cy="927060"/>
      </dsp:txXfrm>
    </dsp:sp>
    <dsp:sp modelId="{DAA7EEBD-79DF-44CA-B54B-502BE9BBB355}">
      <dsp:nvSpPr>
        <dsp:cNvPr id="0" name=""/>
        <dsp:cNvSpPr/>
      </dsp:nvSpPr>
      <dsp:spPr>
        <a:xfrm>
          <a:off x="0" y="1163177"/>
          <a:ext cx="6243991"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A90D2-912F-4D2B-8722-4B94ADC0057E}">
      <dsp:nvSpPr>
        <dsp:cNvPr id="0" name=""/>
        <dsp:cNvSpPr/>
      </dsp:nvSpPr>
      <dsp:spPr>
        <a:xfrm>
          <a:off x="280435" y="1371765"/>
          <a:ext cx="509883" cy="509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C704DF-2C10-49A9-A37F-2187AEF31C08}">
      <dsp:nvSpPr>
        <dsp:cNvPr id="0" name=""/>
        <dsp:cNvSpPr/>
      </dsp:nvSpPr>
      <dsp:spPr>
        <a:xfrm>
          <a:off x="1070754" y="1163177"/>
          <a:ext cx="517323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100000"/>
            </a:lnSpc>
            <a:spcBef>
              <a:spcPct val="0"/>
            </a:spcBef>
            <a:spcAft>
              <a:spcPct val="35000"/>
            </a:spcAft>
            <a:buNone/>
          </a:pPr>
          <a:r>
            <a:rPr lang="en-US" sz="1900" kern="1200"/>
            <a:t>Tally most common words, and phrases, and common idioms</a:t>
          </a:r>
        </a:p>
      </dsp:txBody>
      <dsp:txXfrm>
        <a:off x="1070754" y="1163177"/>
        <a:ext cx="5173237" cy="927060"/>
      </dsp:txXfrm>
    </dsp:sp>
    <dsp:sp modelId="{05E76FCE-CAC4-4044-B5CD-DC997866E7D3}">
      <dsp:nvSpPr>
        <dsp:cNvPr id="0" name=""/>
        <dsp:cNvSpPr/>
      </dsp:nvSpPr>
      <dsp:spPr>
        <a:xfrm>
          <a:off x="0" y="2322002"/>
          <a:ext cx="6243991"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0C56D-6371-4E39-9231-17979A227662}">
      <dsp:nvSpPr>
        <dsp:cNvPr id="0" name=""/>
        <dsp:cNvSpPr/>
      </dsp:nvSpPr>
      <dsp:spPr>
        <a:xfrm>
          <a:off x="280435" y="2530590"/>
          <a:ext cx="509883" cy="5098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6FC620-1B26-44C2-922D-97084CEB51DA}">
      <dsp:nvSpPr>
        <dsp:cNvPr id="0" name=""/>
        <dsp:cNvSpPr/>
      </dsp:nvSpPr>
      <dsp:spPr>
        <a:xfrm>
          <a:off x="1070754" y="2322002"/>
          <a:ext cx="517323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100000"/>
            </a:lnSpc>
            <a:spcBef>
              <a:spcPct val="0"/>
            </a:spcBef>
            <a:spcAft>
              <a:spcPct val="35000"/>
            </a:spcAft>
            <a:buNone/>
          </a:pPr>
          <a:r>
            <a:rPr lang="en-US" sz="1900" kern="1200"/>
            <a:t>Preference for length of words</a:t>
          </a:r>
        </a:p>
      </dsp:txBody>
      <dsp:txXfrm>
        <a:off x="1070754" y="2322002"/>
        <a:ext cx="5173237" cy="927060"/>
      </dsp:txXfrm>
    </dsp:sp>
    <dsp:sp modelId="{CBD19603-8422-4A49-BA9F-C479F82D58EB}">
      <dsp:nvSpPr>
        <dsp:cNvPr id="0" name=""/>
        <dsp:cNvSpPr/>
      </dsp:nvSpPr>
      <dsp:spPr>
        <a:xfrm>
          <a:off x="0" y="3480827"/>
          <a:ext cx="6243991"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479FA-7CB7-482A-8927-950B64DE09DE}">
      <dsp:nvSpPr>
        <dsp:cNvPr id="0" name=""/>
        <dsp:cNvSpPr/>
      </dsp:nvSpPr>
      <dsp:spPr>
        <a:xfrm>
          <a:off x="280435" y="3689416"/>
          <a:ext cx="509883" cy="5098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3A7B1D-5240-427E-BAC3-2716E99BDD3C}">
      <dsp:nvSpPr>
        <dsp:cNvPr id="0" name=""/>
        <dsp:cNvSpPr/>
      </dsp:nvSpPr>
      <dsp:spPr>
        <a:xfrm>
          <a:off x="1070754" y="3480827"/>
          <a:ext cx="517323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100000"/>
            </a:lnSpc>
            <a:spcBef>
              <a:spcPct val="0"/>
            </a:spcBef>
            <a:spcAft>
              <a:spcPct val="35000"/>
            </a:spcAft>
            <a:buNone/>
          </a:pPr>
          <a:r>
            <a:rPr lang="en-US" sz="1900" kern="1200"/>
            <a:t>Filter out uncommon Phrases</a:t>
          </a:r>
        </a:p>
      </dsp:txBody>
      <dsp:txXfrm>
        <a:off x="1070754" y="3480827"/>
        <a:ext cx="5173237" cy="927060"/>
      </dsp:txXfrm>
    </dsp:sp>
    <dsp:sp modelId="{92D15DB7-2D80-45F0-AEEE-5F7A56B2006E}">
      <dsp:nvSpPr>
        <dsp:cNvPr id="0" name=""/>
        <dsp:cNvSpPr/>
      </dsp:nvSpPr>
      <dsp:spPr>
        <a:xfrm>
          <a:off x="0" y="4639652"/>
          <a:ext cx="6243991" cy="927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77D9C-33C4-48DF-9521-6AAFD7A3C4F2}">
      <dsp:nvSpPr>
        <dsp:cNvPr id="0" name=""/>
        <dsp:cNvSpPr/>
      </dsp:nvSpPr>
      <dsp:spPr>
        <a:xfrm>
          <a:off x="280435" y="4848241"/>
          <a:ext cx="509883" cy="5098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1E0EC8-B80E-4520-A1A6-DD8C168F8B4A}">
      <dsp:nvSpPr>
        <dsp:cNvPr id="0" name=""/>
        <dsp:cNvSpPr/>
      </dsp:nvSpPr>
      <dsp:spPr>
        <a:xfrm>
          <a:off x="1070754" y="4639652"/>
          <a:ext cx="5173237" cy="927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14" tIns="98114" rIns="98114" bIns="98114" numCol="1" spcCol="1270" anchor="ctr" anchorCtr="0">
          <a:noAutofit/>
        </a:bodyPr>
        <a:lstStyle/>
        <a:p>
          <a:pPr marL="0" lvl="0" indent="0" algn="l" defTabSz="844550">
            <a:lnSpc>
              <a:spcPct val="100000"/>
            </a:lnSpc>
            <a:spcBef>
              <a:spcPct val="0"/>
            </a:spcBef>
            <a:spcAft>
              <a:spcPct val="35000"/>
            </a:spcAft>
            <a:buNone/>
          </a:pPr>
          <a:r>
            <a:rPr lang="en-US" sz="1900" kern="1200"/>
            <a:t>Authorship prediction</a:t>
          </a:r>
        </a:p>
      </dsp:txBody>
      <dsp:txXfrm>
        <a:off x="1070754" y="4639652"/>
        <a:ext cx="5173237" cy="927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037B5-9FCE-44B8-99A0-FDFC1D57A35F}">
      <dsp:nvSpPr>
        <dsp:cNvPr id="0" name=""/>
        <dsp:cNvSpPr/>
      </dsp:nvSpPr>
      <dsp:spPr>
        <a:xfrm>
          <a:off x="0" y="680"/>
          <a:ext cx="6243991" cy="15913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7B27B-1F20-4B44-9E4E-567647422AEF}">
      <dsp:nvSpPr>
        <dsp:cNvPr id="0" name=""/>
        <dsp:cNvSpPr/>
      </dsp:nvSpPr>
      <dsp:spPr>
        <a:xfrm>
          <a:off x="481381" y="358732"/>
          <a:ext cx="875239" cy="8752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AEB1DD-CC68-4D49-8453-4DEBEA6B80A6}">
      <dsp:nvSpPr>
        <dsp:cNvPr id="0" name=""/>
        <dsp:cNvSpPr/>
      </dsp:nvSpPr>
      <dsp:spPr>
        <a:xfrm>
          <a:off x="1838002" y="680"/>
          <a:ext cx="4405989"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889000">
            <a:lnSpc>
              <a:spcPct val="90000"/>
            </a:lnSpc>
            <a:spcBef>
              <a:spcPct val="0"/>
            </a:spcBef>
            <a:spcAft>
              <a:spcPct val="35000"/>
            </a:spcAft>
            <a:buNone/>
          </a:pPr>
          <a:r>
            <a:rPr lang="en-US" sz="2000" kern="1200" dirty="0"/>
            <a:t>Feed many different authors into this pipeline to give it diversity</a:t>
          </a:r>
        </a:p>
      </dsp:txBody>
      <dsp:txXfrm>
        <a:off x="1838002" y="680"/>
        <a:ext cx="4405989" cy="1591344"/>
      </dsp:txXfrm>
    </dsp:sp>
    <dsp:sp modelId="{0838524B-6F98-4B1F-9E2B-139B0278F84A}">
      <dsp:nvSpPr>
        <dsp:cNvPr id="0" name=""/>
        <dsp:cNvSpPr/>
      </dsp:nvSpPr>
      <dsp:spPr>
        <a:xfrm>
          <a:off x="0" y="1989860"/>
          <a:ext cx="6243991" cy="15913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A67B84-8F6A-446B-81E9-55CC330A1A66}">
      <dsp:nvSpPr>
        <dsp:cNvPr id="0" name=""/>
        <dsp:cNvSpPr/>
      </dsp:nvSpPr>
      <dsp:spPr>
        <a:xfrm>
          <a:off x="481381" y="2347912"/>
          <a:ext cx="875239" cy="875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1A31D3-3300-4592-BA16-65CCF6926B44}">
      <dsp:nvSpPr>
        <dsp:cNvPr id="0" name=""/>
        <dsp:cNvSpPr/>
      </dsp:nvSpPr>
      <dsp:spPr>
        <a:xfrm>
          <a:off x="1838002" y="1989860"/>
          <a:ext cx="4405989"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889000">
            <a:lnSpc>
              <a:spcPct val="90000"/>
            </a:lnSpc>
            <a:spcBef>
              <a:spcPct val="0"/>
            </a:spcBef>
            <a:spcAft>
              <a:spcPct val="35000"/>
            </a:spcAft>
            <a:buNone/>
          </a:pPr>
          <a:r>
            <a:rPr lang="en-US" sz="2000" kern="1200"/>
            <a:t>Test on documents with unknown, or many authors</a:t>
          </a:r>
        </a:p>
      </dsp:txBody>
      <dsp:txXfrm>
        <a:off x="1838002" y="1989860"/>
        <a:ext cx="4405989" cy="1591344"/>
      </dsp:txXfrm>
    </dsp:sp>
    <dsp:sp modelId="{DBB7D5D9-ADB5-49AF-8D9B-49A1B146457B}">
      <dsp:nvSpPr>
        <dsp:cNvPr id="0" name=""/>
        <dsp:cNvSpPr/>
      </dsp:nvSpPr>
      <dsp:spPr>
        <a:xfrm>
          <a:off x="0" y="3979040"/>
          <a:ext cx="6243991" cy="15913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FBB7B-0195-4695-A06E-BA1BACCA7310}">
      <dsp:nvSpPr>
        <dsp:cNvPr id="0" name=""/>
        <dsp:cNvSpPr/>
      </dsp:nvSpPr>
      <dsp:spPr>
        <a:xfrm>
          <a:off x="481381" y="4337093"/>
          <a:ext cx="875239" cy="8752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5BCBA8-6C31-4F35-ACC0-F1DDEB45AAF8}">
      <dsp:nvSpPr>
        <dsp:cNvPr id="0" name=""/>
        <dsp:cNvSpPr/>
      </dsp:nvSpPr>
      <dsp:spPr>
        <a:xfrm>
          <a:off x="1838002" y="3979040"/>
          <a:ext cx="4405989"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889000">
            <a:lnSpc>
              <a:spcPct val="90000"/>
            </a:lnSpc>
            <a:spcBef>
              <a:spcPct val="0"/>
            </a:spcBef>
            <a:spcAft>
              <a:spcPct val="35000"/>
            </a:spcAft>
            <a:buNone/>
          </a:pPr>
          <a:r>
            <a:rPr lang="en-US" sz="2000" kern="1200"/>
            <a:t>Red Flag ’Model Bill’ legislation which has been pushed by a special interest by showing common authorship</a:t>
          </a:r>
        </a:p>
      </dsp:txBody>
      <dsp:txXfrm>
        <a:off x="1838002" y="3979040"/>
        <a:ext cx="4405989" cy="15913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F082E-44D8-7844-8407-D7FB37BC6450}"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77CA6-FA98-1346-B18D-BC122980E9EA}" type="slidenum">
              <a:rPr lang="en-US" smtClean="0"/>
              <a:t>‹#›</a:t>
            </a:fld>
            <a:endParaRPr lang="en-US"/>
          </a:p>
        </p:txBody>
      </p:sp>
    </p:spTree>
    <p:extLst>
      <p:ext uri="{BB962C8B-B14F-4D97-AF65-F5344CB8AC3E}">
        <p14:creationId xmlns:p14="http://schemas.microsoft.com/office/powerpoint/2010/main" val="106045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say that there was a test where two people described this picture, and only one person was able to see it. the first would describe it to the second person. the second person would only be able to paraphrase the description when asked, using much the same words, right?</a:t>
            </a:r>
          </a:p>
        </p:txBody>
      </p:sp>
      <p:sp>
        <p:nvSpPr>
          <p:cNvPr id="4" name="Slide Number Placeholder 3"/>
          <p:cNvSpPr>
            <a:spLocks noGrp="1"/>
          </p:cNvSpPr>
          <p:nvPr>
            <p:ph type="sldNum" sz="quarter" idx="5"/>
          </p:nvPr>
        </p:nvSpPr>
        <p:spPr/>
        <p:txBody>
          <a:bodyPr/>
          <a:lstStyle/>
          <a:p>
            <a:fld id="{FDC77CA6-FA98-1346-B18D-BC122980E9EA}" type="slidenum">
              <a:rPr lang="en-US" smtClean="0"/>
              <a:t>2</a:t>
            </a:fld>
            <a:endParaRPr lang="en-US"/>
          </a:p>
        </p:txBody>
      </p:sp>
    </p:spTree>
    <p:extLst>
      <p:ext uri="{BB962C8B-B14F-4D97-AF65-F5344CB8AC3E}">
        <p14:creationId xmlns:p14="http://schemas.microsoft.com/office/powerpoint/2010/main" val="1762759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placed side by side it would be obvious that these are plagiarized, ordering</a:t>
            </a:r>
          </a:p>
        </p:txBody>
      </p:sp>
      <p:sp>
        <p:nvSpPr>
          <p:cNvPr id="4" name="Slide Number Placeholder 3"/>
          <p:cNvSpPr>
            <a:spLocks noGrp="1"/>
          </p:cNvSpPr>
          <p:nvPr>
            <p:ph type="sldNum" sz="quarter" idx="5"/>
          </p:nvPr>
        </p:nvSpPr>
        <p:spPr/>
        <p:txBody>
          <a:bodyPr/>
          <a:lstStyle/>
          <a:p>
            <a:fld id="{FDC77CA6-FA98-1346-B18D-BC122980E9EA}" type="slidenum">
              <a:rPr lang="en-US" smtClean="0"/>
              <a:t>3</a:t>
            </a:fld>
            <a:endParaRPr lang="en-US"/>
          </a:p>
        </p:txBody>
      </p:sp>
    </p:spTree>
    <p:extLst>
      <p:ext uri="{BB962C8B-B14F-4D97-AF65-F5344CB8AC3E}">
        <p14:creationId xmlns:p14="http://schemas.microsoft.com/office/powerpoint/2010/main" val="325554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am proposing is a model that could use common syntax of the author to find phrases that are normally used. </a:t>
            </a:r>
          </a:p>
          <a:p>
            <a:r>
              <a:rPr lang="en-US" dirty="0"/>
              <a:t>If a new representation is widely off base in the way things are described, such as the descriptor comprised above, we could see consistent trends, and be able to flag a whole document by decomposing the overall usage of words, and the difference in pattern of usage.</a:t>
            </a:r>
          </a:p>
          <a:p>
            <a:endParaRPr lang="en-US" dirty="0"/>
          </a:p>
        </p:txBody>
      </p:sp>
      <p:sp>
        <p:nvSpPr>
          <p:cNvPr id="4" name="Slide Number Placeholder 3"/>
          <p:cNvSpPr>
            <a:spLocks noGrp="1"/>
          </p:cNvSpPr>
          <p:nvPr>
            <p:ph type="sldNum" sz="quarter" idx="5"/>
          </p:nvPr>
        </p:nvSpPr>
        <p:spPr/>
        <p:txBody>
          <a:bodyPr/>
          <a:lstStyle/>
          <a:p>
            <a:fld id="{FDC77CA6-FA98-1346-B18D-BC122980E9EA}" type="slidenum">
              <a:rPr lang="en-US" smtClean="0"/>
              <a:t>4</a:t>
            </a:fld>
            <a:endParaRPr lang="en-US"/>
          </a:p>
        </p:txBody>
      </p:sp>
    </p:spTree>
    <p:extLst>
      <p:ext uri="{BB962C8B-B14F-4D97-AF65-F5344CB8AC3E}">
        <p14:creationId xmlns:p14="http://schemas.microsoft.com/office/powerpoint/2010/main" val="2939164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goal was to use 4 different </a:t>
            </a:r>
            <a:r>
              <a:rPr lang="en-US" dirty="0" err="1"/>
              <a:t>murakami</a:t>
            </a:r>
            <a:r>
              <a:rPr lang="en-US" dirty="0"/>
              <a:t> books, two from each translator, and predict based on their own unique authorship signature who translated a particular paragraph in the book. The corpus consisted of roughly 12,000 different paragraphs</a:t>
            </a:r>
          </a:p>
        </p:txBody>
      </p:sp>
      <p:sp>
        <p:nvSpPr>
          <p:cNvPr id="4" name="Slide Number Placeholder 3"/>
          <p:cNvSpPr>
            <a:spLocks noGrp="1"/>
          </p:cNvSpPr>
          <p:nvPr>
            <p:ph type="sldNum" sz="quarter" idx="5"/>
          </p:nvPr>
        </p:nvSpPr>
        <p:spPr/>
        <p:txBody>
          <a:bodyPr/>
          <a:lstStyle/>
          <a:p>
            <a:fld id="{FDC77CA6-FA98-1346-B18D-BC122980E9EA}" type="slidenum">
              <a:rPr lang="en-US" smtClean="0"/>
              <a:t>5</a:t>
            </a:fld>
            <a:endParaRPr lang="en-US"/>
          </a:p>
        </p:txBody>
      </p:sp>
    </p:spTree>
    <p:extLst>
      <p:ext uri="{BB962C8B-B14F-4D97-AF65-F5344CB8AC3E}">
        <p14:creationId xmlns:p14="http://schemas.microsoft.com/office/powerpoint/2010/main" val="335626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77CA6-FA98-1346-B18D-BC122980E9EA}" type="slidenum">
              <a:rPr lang="en-US" smtClean="0"/>
              <a:t>6</a:t>
            </a:fld>
            <a:endParaRPr lang="en-US"/>
          </a:p>
        </p:txBody>
      </p:sp>
    </p:spTree>
    <p:extLst>
      <p:ext uri="{BB962C8B-B14F-4D97-AF65-F5344CB8AC3E}">
        <p14:creationId xmlns:p14="http://schemas.microsoft.com/office/powerpoint/2010/main" val="2130068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Scraped the paragraphs from the HTML chapters of the books, feed the data frame into Cross Validated Grid Search pipeline of TF-IDF Word vectorizer with 1-4n-grams that were then fed into a Singular Value Decomposition to find relevant topics, which was then fed into a Gradient Boosted Classifier Prediction of authorship </a:t>
            </a:r>
          </a:p>
        </p:txBody>
      </p:sp>
      <p:sp>
        <p:nvSpPr>
          <p:cNvPr id="4" name="Slide Number Placeholder 3"/>
          <p:cNvSpPr>
            <a:spLocks noGrp="1"/>
          </p:cNvSpPr>
          <p:nvPr>
            <p:ph type="sldNum" sz="quarter" idx="5"/>
          </p:nvPr>
        </p:nvSpPr>
        <p:spPr/>
        <p:txBody>
          <a:bodyPr/>
          <a:lstStyle/>
          <a:p>
            <a:fld id="{FDC77CA6-FA98-1346-B18D-BC122980E9EA}" type="slidenum">
              <a:rPr lang="en-US" smtClean="0"/>
              <a:t>7</a:t>
            </a:fld>
            <a:endParaRPr lang="en-US"/>
          </a:p>
        </p:txBody>
      </p:sp>
    </p:spTree>
    <p:extLst>
      <p:ext uri="{BB962C8B-B14F-4D97-AF65-F5344CB8AC3E}">
        <p14:creationId xmlns:p14="http://schemas.microsoft.com/office/powerpoint/2010/main" val="10831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to get lost in the fray of the space, but we were able to see a difference in the authors. </a:t>
            </a:r>
          </a:p>
        </p:txBody>
      </p:sp>
      <p:sp>
        <p:nvSpPr>
          <p:cNvPr id="4" name="Slide Number Placeholder 3"/>
          <p:cNvSpPr>
            <a:spLocks noGrp="1"/>
          </p:cNvSpPr>
          <p:nvPr>
            <p:ph type="sldNum" sz="quarter" idx="5"/>
          </p:nvPr>
        </p:nvSpPr>
        <p:spPr/>
        <p:txBody>
          <a:bodyPr/>
          <a:lstStyle/>
          <a:p>
            <a:fld id="{FDC77CA6-FA98-1346-B18D-BC122980E9EA}" type="slidenum">
              <a:rPr lang="en-US" smtClean="0"/>
              <a:t>8</a:t>
            </a:fld>
            <a:endParaRPr lang="en-US"/>
          </a:p>
        </p:txBody>
      </p:sp>
    </p:spTree>
    <p:extLst>
      <p:ext uri="{BB962C8B-B14F-4D97-AF65-F5344CB8AC3E}">
        <p14:creationId xmlns:p14="http://schemas.microsoft.com/office/powerpoint/2010/main" val="2209049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 cant quite tell the difference between the two, my Model can.</a:t>
            </a:r>
          </a:p>
        </p:txBody>
      </p:sp>
      <p:sp>
        <p:nvSpPr>
          <p:cNvPr id="4" name="Slide Number Placeholder 3"/>
          <p:cNvSpPr>
            <a:spLocks noGrp="1"/>
          </p:cNvSpPr>
          <p:nvPr>
            <p:ph type="sldNum" sz="quarter" idx="5"/>
          </p:nvPr>
        </p:nvSpPr>
        <p:spPr/>
        <p:txBody>
          <a:bodyPr/>
          <a:lstStyle/>
          <a:p>
            <a:fld id="{FDC77CA6-FA98-1346-B18D-BC122980E9EA}" type="slidenum">
              <a:rPr lang="en-US" smtClean="0"/>
              <a:t>9</a:t>
            </a:fld>
            <a:endParaRPr lang="en-US"/>
          </a:p>
        </p:txBody>
      </p:sp>
    </p:spTree>
    <p:extLst>
      <p:ext uri="{BB962C8B-B14F-4D97-AF65-F5344CB8AC3E}">
        <p14:creationId xmlns:p14="http://schemas.microsoft.com/office/powerpoint/2010/main" val="992683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was to be able to see 4 different books, and be able to figure out who the translator was based on their own unique authorship signature</a:t>
            </a:r>
          </a:p>
        </p:txBody>
      </p:sp>
      <p:sp>
        <p:nvSpPr>
          <p:cNvPr id="4" name="Slide Number Placeholder 3"/>
          <p:cNvSpPr>
            <a:spLocks noGrp="1"/>
          </p:cNvSpPr>
          <p:nvPr>
            <p:ph type="sldNum" sz="quarter" idx="5"/>
          </p:nvPr>
        </p:nvSpPr>
        <p:spPr/>
        <p:txBody>
          <a:bodyPr/>
          <a:lstStyle/>
          <a:p>
            <a:fld id="{FDC77CA6-FA98-1346-B18D-BC122980E9EA}" type="slidenum">
              <a:rPr lang="en-US" smtClean="0"/>
              <a:t>11</a:t>
            </a:fld>
            <a:endParaRPr lang="en-US"/>
          </a:p>
        </p:txBody>
      </p:sp>
    </p:spTree>
    <p:extLst>
      <p:ext uri="{BB962C8B-B14F-4D97-AF65-F5344CB8AC3E}">
        <p14:creationId xmlns:p14="http://schemas.microsoft.com/office/powerpoint/2010/main" val="389832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8/26/19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8/26/19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EE97-EDBE-084C-9A94-4FDE55EF7259}"/>
              </a:ext>
            </a:extLst>
          </p:cNvPr>
          <p:cNvSpPr>
            <a:spLocks noGrp="1"/>
          </p:cNvSpPr>
          <p:nvPr>
            <p:ph type="ctrTitle"/>
          </p:nvPr>
        </p:nvSpPr>
        <p:spPr/>
        <p:txBody>
          <a:bodyPr/>
          <a:lstStyle/>
          <a:p>
            <a:r>
              <a:rPr lang="en-US" dirty="0"/>
              <a:t>Forensic Linguistics:</a:t>
            </a:r>
            <a:br>
              <a:rPr lang="en-US" dirty="0"/>
            </a:br>
            <a:r>
              <a:rPr lang="en-US" dirty="0"/>
              <a:t>Authorship Prediction</a:t>
            </a:r>
          </a:p>
        </p:txBody>
      </p:sp>
      <p:sp>
        <p:nvSpPr>
          <p:cNvPr id="3" name="Subtitle 2">
            <a:extLst>
              <a:ext uri="{FF2B5EF4-FFF2-40B4-BE49-F238E27FC236}">
                <a16:creationId xmlns:a16="http://schemas.microsoft.com/office/drawing/2014/main" id="{F1051BE6-E34A-DC4E-98E1-19DE2F61E4F7}"/>
              </a:ext>
            </a:extLst>
          </p:cNvPr>
          <p:cNvSpPr>
            <a:spLocks noGrp="1"/>
          </p:cNvSpPr>
          <p:nvPr>
            <p:ph type="subTitle" idx="1"/>
          </p:nvPr>
        </p:nvSpPr>
        <p:spPr/>
        <p:txBody>
          <a:bodyPr/>
          <a:lstStyle/>
          <a:p>
            <a:r>
              <a:rPr lang="en-US" dirty="0"/>
              <a:t>Prediction of Murakami Translators</a:t>
            </a:r>
          </a:p>
          <a:p>
            <a:r>
              <a:rPr lang="en-US" dirty="0"/>
              <a:t>By Aaron Scull -        sculla         </a:t>
            </a:r>
            <a:r>
              <a:rPr lang="en-US" dirty="0" err="1"/>
              <a:t>scull.dev</a:t>
            </a:r>
            <a:endParaRPr lang="en-US" dirty="0"/>
          </a:p>
          <a:p>
            <a:endParaRPr lang="en-US" dirty="0"/>
          </a:p>
          <a:p>
            <a:endParaRPr lang="en-US" dirty="0"/>
          </a:p>
        </p:txBody>
      </p:sp>
      <p:pic>
        <p:nvPicPr>
          <p:cNvPr id="4" name="Picture 3">
            <a:extLst>
              <a:ext uri="{FF2B5EF4-FFF2-40B4-BE49-F238E27FC236}">
                <a16:creationId xmlns:a16="http://schemas.microsoft.com/office/drawing/2014/main" id="{EE89E5CA-873D-7E4F-83CC-65EDCB45CE6C}"/>
              </a:ext>
            </a:extLst>
          </p:cNvPr>
          <p:cNvPicPr>
            <a:picLocks noChangeAspect="1"/>
          </p:cNvPicPr>
          <p:nvPr/>
        </p:nvPicPr>
        <p:blipFill>
          <a:blip r:embed="rId2"/>
          <a:stretch>
            <a:fillRect/>
          </a:stretch>
        </p:blipFill>
        <p:spPr>
          <a:xfrm>
            <a:off x="5658911" y="4333267"/>
            <a:ext cx="430212" cy="430212"/>
          </a:xfrm>
          <a:prstGeom prst="rect">
            <a:avLst/>
          </a:prstGeom>
        </p:spPr>
      </p:pic>
      <p:pic>
        <p:nvPicPr>
          <p:cNvPr id="5" name="Picture 4">
            <a:extLst>
              <a:ext uri="{FF2B5EF4-FFF2-40B4-BE49-F238E27FC236}">
                <a16:creationId xmlns:a16="http://schemas.microsoft.com/office/drawing/2014/main" id="{C82962E6-B958-324F-A9A3-386EE0B27AC6}"/>
              </a:ext>
            </a:extLst>
          </p:cNvPr>
          <p:cNvPicPr>
            <a:picLocks noChangeAspect="1"/>
          </p:cNvPicPr>
          <p:nvPr/>
        </p:nvPicPr>
        <p:blipFill>
          <a:blip r:embed="rId3"/>
          <a:stretch>
            <a:fillRect/>
          </a:stretch>
        </p:blipFill>
        <p:spPr>
          <a:xfrm>
            <a:off x="7110133" y="4328505"/>
            <a:ext cx="434974" cy="434974"/>
          </a:xfrm>
          <a:prstGeom prst="rect">
            <a:avLst/>
          </a:prstGeom>
        </p:spPr>
      </p:pic>
    </p:spTree>
    <p:extLst>
      <p:ext uri="{BB962C8B-B14F-4D97-AF65-F5344CB8AC3E}">
        <p14:creationId xmlns:p14="http://schemas.microsoft.com/office/powerpoint/2010/main" val="213263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79A2E3A-88DD-4B27-909A-4031901CC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5767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EC5B46B-1279-7844-825D-5240178623AE}"/>
              </a:ext>
            </a:extLst>
          </p:cNvPr>
          <p:cNvSpPr>
            <a:spLocks noGrp="1"/>
          </p:cNvSpPr>
          <p:nvPr>
            <p:ph type="title"/>
          </p:nvPr>
        </p:nvSpPr>
        <p:spPr>
          <a:xfrm>
            <a:off x="1141412" y="609601"/>
            <a:ext cx="9285822" cy="3402562"/>
          </a:xfrm>
        </p:spPr>
        <p:txBody>
          <a:bodyPr vert="horz" lIns="91440" tIns="45720" rIns="91440" bIns="45720" rtlCol="0" anchor="b">
            <a:normAutofit/>
          </a:bodyPr>
          <a:lstStyle/>
          <a:p>
            <a:r>
              <a:rPr lang="en-US" sz="6600">
                <a:effectLst>
                  <a:glow rad="38100">
                    <a:schemeClr val="bg1">
                      <a:lumMod val="65000"/>
                      <a:lumOff val="35000"/>
                      <a:alpha val="50000"/>
                    </a:schemeClr>
                  </a:glow>
                  <a:outerShdw blurRad="28575" dist="31750" dir="13200000" algn="tl" rotWithShape="0">
                    <a:srgbClr val="000000">
                      <a:alpha val="25000"/>
                    </a:srgbClr>
                  </a:outerShdw>
                </a:effectLst>
              </a:rPr>
              <a:t>Found Unique Signatures for both authors</a:t>
            </a:r>
          </a:p>
        </p:txBody>
      </p:sp>
      <p:sp>
        <p:nvSpPr>
          <p:cNvPr id="15" name="Rectangle 14">
            <a:extLst>
              <a:ext uri="{FF2B5EF4-FFF2-40B4-BE49-F238E27FC236}">
                <a16:creationId xmlns:a16="http://schemas.microsoft.com/office/drawing/2014/main" id="{22FC9FC5-AE70-47F7-97E7-DD8418F0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65807"/>
            <a:ext cx="12192000" cy="2292194"/>
          </a:xfrm>
          <a:prstGeom prst="rect">
            <a:avLst/>
          </a:prstGeom>
          <a:solidFill>
            <a:srgbClr val="363D46"/>
          </a:solidFill>
          <a:ln>
            <a:noFill/>
          </a:ln>
          <a:effectLst>
            <a:innerShdw blurRad="635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39027E4F-8CC3-3D4D-A637-8158C67B6C92}"/>
              </a:ext>
            </a:extLst>
          </p:cNvPr>
          <p:cNvSpPr>
            <a:spLocks noGrp="1"/>
          </p:cNvSpPr>
          <p:nvPr>
            <p:ph type="body" idx="1"/>
          </p:nvPr>
        </p:nvSpPr>
        <p:spPr>
          <a:xfrm>
            <a:off x="1141412" y="4867276"/>
            <a:ext cx="9285822" cy="923924"/>
          </a:xfrm>
        </p:spPr>
        <p:txBody>
          <a:bodyPr vert="horz" lIns="91440" tIns="45720" rIns="91440" bIns="45720" rtlCol="0" anchor="t">
            <a:normAutofit/>
          </a:bodyPr>
          <a:lstStyle/>
          <a:p>
            <a:r>
              <a:rPr lang="en-US" sz="3200">
                <a:solidFill>
                  <a:srgbClr val="E6E6E6"/>
                </a:solidFill>
              </a:rPr>
              <a:t>Predicted with 71% Accuracy</a:t>
            </a:r>
          </a:p>
        </p:txBody>
      </p:sp>
      <p:cxnSp>
        <p:nvCxnSpPr>
          <p:cNvPr id="17" name="Straight Connector 16">
            <a:extLst>
              <a:ext uri="{FF2B5EF4-FFF2-40B4-BE49-F238E27FC236}">
                <a16:creationId xmlns:a16="http://schemas.microsoft.com/office/drawing/2014/main" id="{BB6211A9-0224-42CE-8B84-2223FD5FA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5807"/>
            <a:ext cx="12192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518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5565-5A52-D04B-A807-254C2B30F296}"/>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3700" dirty="0">
                <a:effectLst>
                  <a:glow rad="38100">
                    <a:schemeClr val="bg1">
                      <a:lumMod val="65000"/>
                      <a:lumOff val="35000"/>
                      <a:alpha val="50000"/>
                    </a:schemeClr>
                  </a:glow>
                  <a:outerShdw blurRad="28575" dist="31750" dir="13200000" algn="tl" rotWithShape="0">
                    <a:srgbClr val="000000">
                      <a:alpha val="25000"/>
                    </a:srgbClr>
                  </a:outerShdw>
                </a:effectLst>
              </a:rPr>
              <a:t>Forensic linguistics like this were used to Identify Robert Galbraith as </a:t>
            </a:r>
            <a:br>
              <a:rPr lang="en-US" sz="37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700" dirty="0">
                <a:effectLst>
                  <a:glow rad="38100">
                    <a:schemeClr val="bg1">
                      <a:lumMod val="65000"/>
                      <a:lumOff val="35000"/>
                      <a:alpha val="50000"/>
                    </a:schemeClr>
                  </a:glow>
                  <a:outerShdw blurRad="28575" dist="31750" dir="13200000" algn="tl" rotWithShape="0">
                    <a:srgbClr val="000000">
                      <a:alpha val="25000"/>
                    </a:srgbClr>
                  </a:outerShdw>
                </a:effectLst>
              </a:rPr>
              <a:t>J.K. Rowling</a:t>
            </a:r>
          </a:p>
        </p:txBody>
      </p:sp>
      <p:pic>
        <p:nvPicPr>
          <p:cNvPr id="4" name="Content Placeholder 3" descr="A person looking at the camera&#10;&#10;Description automatically generated">
            <a:extLst>
              <a:ext uri="{FF2B5EF4-FFF2-40B4-BE49-F238E27FC236}">
                <a16:creationId xmlns:a16="http://schemas.microsoft.com/office/drawing/2014/main" id="{5E83224E-0011-D14B-9C54-26CC22E31761}"/>
              </a:ext>
            </a:extLst>
          </p:cNvPr>
          <p:cNvPicPr>
            <a:picLocks noGrp="1" noChangeAspect="1"/>
          </p:cNvPicPr>
          <p:nvPr>
            <p:ph idx="1"/>
          </p:nvPr>
        </p:nvPicPr>
        <p:blipFill rotWithShape="1">
          <a:blip r:embed="rId4"/>
          <a:srcRect l="16783" r="27781" b="-1"/>
          <a:stretch/>
        </p:blipFill>
        <p:spPr>
          <a:xfrm>
            <a:off x="633999" y="636640"/>
            <a:ext cx="5462001" cy="55915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302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7865-8F81-AC4C-806C-B8CDEC8878E6}"/>
              </a:ext>
            </a:extLst>
          </p:cNvPr>
          <p:cNvSpPr>
            <a:spLocks noGrp="1"/>
          </p:cNvSpPr>
          <p:nvPr>
            <p:ph type="title"/>
          </p:nvPr>
        </p:nvSpPr>
        <p:spPr>
          <a:xfrm>
            <a:off x="8119869" y="643466"/>
            <a:ext cx="3143875" cy="5571065"/>
          </a:xfrm>
        </p:spPr>
        <p:txBody>
          <a:bodyPr anchor="ctr">
            <a:normAutofit/>
          </a:bodyPr>
          <a:lstStyle/>
          <a:p>
            <a:r>
              <a:rPr lang="en-US" sz="3600" dirty="0"/>
              <a:t>Ways to Expand this: add more Authors!!</a:t>
            </a:r>
          </a:p>
        </p:txBody>
      </p:sp>
      <p:sp>
        <p:nvSpPr>
          <p:cNvPr id="10" name="Rectangle 9">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B0684202-4730-4C0E-AE99-14B488A6B9F8}"/>
              </a:ext>
            </a:extLst>
          </p:cNvPr>
          <p:cNvGraphicFramePr>
            <a:graphicFrameLocks noGrp="1"/>
          </p:cNvGraphicFramePr>
          <p:nvPr>
            <p:ph idx="1"/>
            <p:extLst>
              <p:ext uri="{D42A27DB-BD31-4B8C-83A1-F6EECF244321}">
                <p14:modId xmlns:p14="http://schemas.microsoft.com/office/powerpoint/2010/main" val="1973306268"/>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579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5">
                                            <p:graphicEl>
                                              <a:dgm id="{C30037B5-9FCE-44B8-99A0-FDFC1D57A35F}"/>
                                            </p:graphicEl>
                                          </p:spTgt>
                                        </p:tgtEl>
                                        <p:attrNameLst>
                                          <p:attrName>style.visibility</p:attrName>
                                        </p:attrNameLst>
                                      </p:cBhvr>
                                      <p:to>
                                        <p:strVal val="visible"/>
                                      </p:to>
                                    </p:set>
                                    <p:anim calcmode="lin" valueType="num">
                                      <p:cBhvr additive="base">
                                        <p:cTn id="7" dur="500" fill="hold"/>
                                        <p:tgtEl>
                                          <p:spTgt spid="5">
                                            <p:graphicEl>
                                              <a:dgm id="{C30037B5-9FCE-44B8-99A0-FDFC1D57A35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C30037B5-9FCE-44B8-99A0-FDFC1D57A35F}"/>
                                            </p:graphic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5">
                                            <p:graphicEl>
                                              <a:dgm id="{BFA7B27B-1F20-4B44-9E4E-567647422AEF}"/>
                                            </p:graphicEl>
                                          </p:spTgt>
                                        </p:tgtEl>
                                        <p:attrNameLst>
                                          <p:attrName>style.visibility</p:attrName>
                                        </p:attrNameLst>
                                      </p:cBhvr>
                                      <p:to>
                                        <p:strVal val="visible"/>
                                      </p:to>
                                    </p:set>
                                    <p:anim calcmode="lin" valueType="num">
                                      <p:cBhvr additive="base">
                                        <p:cTn id="11" dur="500" fill="hold"/>
                                        <p:tgtEl>
                                          <p:spTgt spid="5">
                                            <p:graphicEl>
                                              <a:dgm id="{BFA7B27B-1F20-4B44-9E4E-567647422AEF}"/>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BFA7B27B-1F20-4B44-9E4E-567647422AEF}"/>
                                            </p:graphic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5">
                                            <p:graphicEl>
                                              <a:dgm id="{41AEB1DD-CC68-4D49-8453-4DEBEA6B80A6}"/>
                                            </p:graphicEl>
                                          </p:spTgt>
                                        </p:tgtEl>
                                        <p:attrNameLst>
                                          <p:attrName>style.visibility</p:attrName>
                                        </p:attrNameLst>
                                      </p:cBhvr>
                                      <p:to>
                                        <p:strVal val="visible"/>
                                      </p:to>
                                    </p:set>
                                    <p:anim calcmode="lin" valueType="num">
                                      <p:cBhvr additive="base">
                                        <p:cTn id="15" dur="500" fill="hold"/>
                                        <p:tgtEl>
                                          <p:spTgt spid="5">
                                            <p:graphicEl>
                                              <a:dgm id="{41AEB1DD-CC68-4D49-8453-4DEBEA6B80A6}"/>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graphicEl>
                                              <a:dgm id="{41AEB1DD-CC68-4D49-8453-4DEBEA6B80A6}"/>
                                            </p:graphic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accel="50000" decel="50000" fill="hold" grpId="0" nodeType="clickEffect">
                                  <p:stCondLst>
                                    <p:cond delay="0"/>
                                  </p:stCondLst>
                                  <p:childTnLst>
                                    <p:set>
                                      <p:cBhvr>
                                        <p:cTn id="20" dur="1" fill="hold">
                                          <p:stCondLst>
                                            <p:cond delay="0"/>
                                          </p:stCondLst>
                                        </p:cTn>
                                        <p:tgtEl>
                                          <p:spTgt spid="5">
                                            <p:graphicEl>
                                              <a:dgm id="{76A67B84-8F6A-446B-81E9-55CC330A1A66}"/>
                                            </p:graphicEl>
                                          </p:spTgt>
                                        </p:tgtEl>
                                        <p:attrNameLst>
                                          <p:attrName>style.visibility</p:attrName>
                                        </p:attrNameLst>
                                      </p:cBhvr>
                                      <p:to>
                                        <p:strVal val="visible"/>
                                      </p:to>
                                    </p:set>
                                    <p:anim calcmode="lin" valueType="num">
                                      <p:cBhvr additive="base">
                                        <p:cTn id="21" dur="500" fill="hold"/>
                                        <p:tgtEl>
                                          <p:spTgt spid="5">
                                            <p:graphicEl>
                                              <a:dgm id="{76A67B84-8F6A-446B-81E9-55CC330A1A66}"/>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76A67B84-8F6A-446B-81E9-55CC330A1A66}"/>
                                            </p:graphic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5">
                                            <p:graphicEl>
                                              <a:dgm id="{0838524B-6F98-4B1F-9E2B-139B0278F84A}"/>
                                            </p:graphicEl>
                                          </p:spTgt>
                                        </p:tgtEl>
                                        <p:attrNameLst>
                                          <p:attrName>style.visibility</p:attrName>
                                        </p:attrNameLst>
                                      </p:cBhvr>
                                      <p:to>
                                        <p:strVal val="visible"/>
                                      </p:to>
                                    </p:set>
                                    <p:anim calcmode="lin" valueType="num">
                                      <p:cBhvr additive="base">
                                        <p:cTn id="25" dur="500" fill="hold"/>
                                        <p:tgtEl>
                                          <p:spTgt spid="5">
                                            <p:graphicEl>
                                              <a:dgm id="{0838524B-6F98-4B1F-9E2B-139B0278F84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0838524B-6F98-4B1F-9E2B-139B0278F84A}"/>
                                            </p:graphic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5">
                                            <p:graphicEl>
                                              <a:dgm id="{A31A31D3-3300-4592-BA16-65CCF6926B44}"/>
                                            </p:graphicEl>
                                          </p:spTgt>
                                        </p:tgtEl>
                                        <p:attrNameLst>
                                          <p:attrName>style.visibility</p:attrName>
                                        </p:attrNameLst>
                                      </p:cBhvr>
                                      <p:to>
                                        <p:strVal val="visible"/>
                                      </p:to>
                                    </p:set>
                                    <p:anim calcmode="lin" valueType="num">
                                      <p:cBhvr additive="base">
                                        <p:cTn id="29" dur="500" fill="hold"/>
                                        <p:tgtEl>
                                          <p:spTgt spid="5">
                                            <p:graphicEl>
                                              <a:dgm id="{A31A31D3-3300-4592-BA16-65CCF6926B44}"/>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graphicEl>
                                              <a:dgm id="{A31A31D3-3300-4592-BA16-65CCF6926B44}"/>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accel="50000" decel="50000" fill="hold" grpId="0" nodeType="clickEffect">
                                  <p:stCondLst>
                                    <p:cond delay="0"/>
                                  </p:stCondLst>
                                  <p:childTnLst>
                                    <p:set>
                                      <p:cBhvr>
                                        <p:cTn id="34" dur="1" fill="hold">
                                          <p:stCondLst>
                                            <p:cond delay="0"/>
                                          </p:stCondLst>
                                        </p:cTn>
                                        <p:tgtEl>
                                          <p:spTgt spid="5">
                                            <p:graphicEl>
                                              <a:dgm id="{DBB7D5D9-ADB5-49AF-8D9B-49A1B146457B}"/>
                                            </p:graphicEl>
                                          </p:spTgt>
                                        </p:tgtEl>
                                        <p:attrNameLst>
                                          <p:attrName>style.visibility</p:attrName>
                                        </p:attrNameLst>
                                      </p:cBhvr>
                                      <p:to>
                                        <p:strVal val="visible"/>
                                      </p:to>
                                    </p:set>
                                    <p:anim calcmode="lin" valueType="num">
                                      <p:cBhvr additive="base">
                                        <p:cTn id="35" dur="500" fill="hold"/>
                                        <p:tgtEl>
                                          <p:spTgt spid="5">
                                            <p:graphicEl>
                                              <a:dgm id="{DBB7D5D9-ADB5-49AF-8D9B-49A1B146457B}"/>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graphicEl>
                                              <a:dgm id="{DBB7D5D9-ADB5-49AF-8D9B-49A1B146457B}"/>
                                            </p:graphic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5">
                                            <p:graphicEl>
                                              <a:dgm id="{749FBB7B-0195-4695-A06E-BA1BACCA7310}"/>
                                            </p:graphicEl>
                                          </p:spTgt>
                                        </p:tgtEl>
                                        <p:attrNameLst>
                                          <p:attrName>style.visibility</p:attrName>
                                        </p:attrNameLst>
                                      </p:cBhvr>
                                      <p:to>
                                        <p:strVal val="visible"/>
                                      </p:to>
                                    </p:set>
                                    <p:anim calcmode="lin" valueType="num">
                                      <p:cBhvr additive="base">
                                        <p:cTn id="39" dur="500" fill="hold"/>
                                        <p:tgtEl>
                                          <p:spTgt spid="5">
                                            <p:graphicEl>
                                              <a:dgm id="{749FBB7B-0195-4695-A06E-BA1BACCA7310}"/>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graphicEl>
                                              <a:dgm id="{749FBB7B-0195-4695-A06E-BA1BACCA7310}"/>
                                            </p:graphic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5">
                                            <p:graphicEl>
                                              <a:dgm id="{005BCBA8-6C31-4F35-ACC0-F1DDEB45AAF8}"/>
                                            </p:graphicEl>
                                          </p:spTgt>
                                        </p:tgtEl>
                                        <p:attrNameLst>
                                          <p:attrName>style.visibility</p:attrName>
                                        </p:attrNameLst>
                                      </p:cBhvr>
                                      <p:to>
                                        <p:strVal val="visible"/>
                                      </p:to>
                                    </p:set>
                                    <p:anim calcmode="lin" valueType="num">
                                      <p:cBhvr additive="base">
                                        <p:cTn id="43" dur="500" fill="hold"/>
                                        <p:tgtEl>
                                          <p:spTgt spid="5">
                                            <p:graphicEl>
                                              <a:dgm id="{005BCBA8-6C31-4F35-ACC0-F1DDEB45AAF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005BCBA8-6C31-4F35-ACC0-F1DDEB45AAF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EE97-EDBE-084C-9A94-4FDE55EF725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F1051BE6-E34A-DC4E-98E1-19DE2F61E4F7}"/>
              </a:ext>
            </a:extLst>
          </p:cNvPr>
          <p:cNvSpPr>
            <a:spLocks noGrp="1"/>
          </p:cNvSpPr>
          <p:nvPr>
            <p:ph type="subTitle" idx="1"/>
          </p:nvPr>
        </p:nvSpPr>
        <p:spPr/>
        <p:txBody>
          <a:bodyPr/>
          <a:lstStyle/>
          <a:p>
            <a:r>
              <a:rPr lang="en-US" dirty="0"/>
              <a:t>By Aaron Scull -        sculla         </a:t>
            </a:r>
            <a:r>
              <a:rPr lang="en-US" dirty="0" err="1"/>
              <a:t>scull.dev</a:t>
            </a:r>
            <a:endParaRPr lang="en-US" dirty="0"/>
          </a:p>
          <a:p>
            <a:endParaRPr lang="en-US" dirty="0"/>
          </a:p>
          <a:p>
            <a:endParaRPr lang="en-US" dirty="0"/>
          </a:p>
        </p:txBody>
      </p:sp>
      <p:pic>
        <p:nvPicPr>
          <p:cNvPr id="4" name="Picture 3">
            <a:extLst>
              <a:ext uri="{FF2B5EF4-FFF2-40B4-BE49-F238E27FC236}">
                <a16:creationId xmlns:a16="http://schemas.microsoft.com/office/drawing/2014/main" id="{EE89E5CA-873D-7E4F-83CC-65EDCB45CE6C}"/>
              </a:ext>
            </a:extLst>
          </p:cNvPr>
          <p:cNvPicPr>
            <a:picLocks noChangeAspect="1"/>
          </p:cNvPicPr>
          <p:nvPr/>
        </p:nvPicPr>
        <p:blipFill>
          <a:blip r:embed="rId2"/>
          <a:stretch>
            <a:fillRect/>
          </a:stretch>
        </p:blipFill>
        <p:spPr>
          <a:xfrm>
            <a:off x="5681213" y="3890962"/>
            <a:ext cx="430212" cy="430212"/>
          </a:xfrm>
          <a:prstGeom prst="rect">
            <a:avLst/>
          </a:prstGeom>
        </p:spPr>
      </p:pic>
      <p:pic>
        <p:nvPicPr>
          <p:cNvPr id="5" name="Picture 4">
            <a:extLst>
              <a:ext uri="{FF2B5EF4-FFF2-40B4-BE49-F238E27FC236}">
                <a16:creationId xmlns:a16="http://schemas.microsoft.com/office/drawing/2014/main" id="{C82962E6-B958-324F-A9A3-386EE0B27AC6}"/>
              </a:ext>
            </a:extLst>
          </p:cNvPr>
          <p:cNvPicPr>
            <a:picLocks noChangeAspect="1"/>
          </p:cNvPicPr>
          <p:nvPr/>
        </p:nvPicPr>
        <p:blipFill>
          <a:blip r:embed="rId3"/>
          <a:stretch>
            <a:fillRect/>
          </a:stretch>
        </p:blipFill>
        <p:spPr>
          <a:xfrm>
            <a:off x="7132435" y="3886200"/>
            <a:ext cx="434974" cy="434974"/>
          </a:xfrm>
          <a:prstGeom prst="rect">
            <a:avLst/>
          </a:prstGeom>
        </p:spPr>
      </p:pic>
    </p:spTree>
    <p:extLst>
      <p:ext uri="{BB962C8B-B14F-4D97-AF65-F5344CB8AC3E}">
        <p14:creationId xmlns:p14="http://schemas.microsoft.com/office/powerpoint/2010/main" val="293370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6112-065A-B64F-9078-6D701B19D231}"/>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Describe this in 4 words</a:t>
            </a:r>
          </a:p>
        </p:txBody>
      </p:sp>
      <p:pic>
        <p:nvPicPr>
          <p:cNvPr id="7" name="Picture 6" descr="A picture containing animal&#10;&#10;Description automatically generated">
            <a:extLst>
              <a:ext uri="{FF2B5EF4-FFF2-40B4-BE49-F238E27FC236}">
                <a16:creationId xmlns:a16="http://schemas.microsoft.com/office/drawing/2014/main" id="{867090DE-7CCE-2E4F-A5CA-141610DC6948}"/>
              </a:ext>
            </a:extLst>
          </p:cNvPr>
          <p:cNvPicPr>
            <a:picLocks noChangeAspect="1"/>
          </p:cNvPicPr>
          <p:nvPr/>
        </p:nvPicPr>
        <p:blipFill>
          <a:blip r:embed="rId4"/>
          <a:stretch>
            <a:fillRect/>
          </a:stretch>
        </p:blipFill>
        <p:spPr>
          <a:xfrm>
            <a:off x="636915" y="1096808"/>
            <a:ext cx="6915663" cy="466807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11455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BAC7-A6E9-A641-A351-F626E0C39A10}"/>
              </a:ext>
            </a:extLst>
          </p:cNvPr>
          <p:cNvSpPr>
            <a:spLocks noGrp="1"/>
          </p:cNvSpPr>
          <p:nvPr>
            <p:ph type="title"/>
          </p:nvPr>
        </p:nvSpPr>
        <p:spPr/>
        <p:txBody>
          <a:bodyPr>
            <a:normAutofit/>
          </a:bodyPr>
          <a:lstStyle/>
          <a:p>
            <a:r>
              <a:rPr lang="en-US" sz="4000" dirty="0"/>
              <a:t>A Simple model would have an easy time recognizing this</a:t>
            </a:r>
          </a:p>
        </p:txBody>
      </p:sp>
      <p:sp>
        <p:nvSpPr>
          <p:cNvPr id="3" name="Text Placeholder 2">
            <a:extLst>
              <a:ext uri="{FF2B5EF4-FFF2-40B4-BE49-F238E27FC236}">
                <a16:creationId xmlns:a16="http://schemas.microsoft.com/office/drawing/2014/main" id="{800D9A1A-D26C-DF43-B298-E33F9A4D0123}"/>
              </a:ext>
            </a:extLst>
          </p:cNvPr>
          <p:cNvSpPr>
            <a:spLocks noGrp="1"/>
          </p:cNvSpPr>
          <p:nvPr>
            <p:ph type="body" idx="1"/>
          </p:nvPr>
        </p:nvSpPr>
        <p:spPr/>
        <p:txBody>
          <a:bodyPr/>
          <a:lstStyle/>
          <a:p>
            <a:r>
              <a:rPr lang="en-US" sz="3600" dirty="0"/>
              <a:t>Original</a:t>
            </a:r>
            <a:endParaRPr lang="en-US" dirty="0"/>
          </a:p>
        </p:txBody>
      </p:sp>
      <p:sp>
        <p:nvSpPr>
          <p:cNvPr id="4" name="Content Placeholder 3">
            <a:extLst>
              <a:ext uri="{FF2B5EF4-FFF2-40B4-BE49-F238E27FC236}">
                <a16:creationId xmlns:a16="http://schemas.microsoft.com/office/drawing/2014/main" id="{AB398600-39CD-3D49-9DA2-0120F52BEA61}"/>
              </a:ext>
            </a:extLst>
          </p:cNvPr>
          <p:cNvSpPr>
            <a:spLocks noGrp="1"/>
          </p:cNvSpPr>
          <p:nvPr>
            <p:ph sz="half" idx="2"/>
          </p:nvPr>
        </p:nvSpPr>
        <p:spPr/>
        <p:txBody>
          <a:bodyPr/>
          <a:lstStyle/>
          <a:p>
            <a:r>
              <a:rPr lang="en-US" sz="2400" dirty="0">
                <a:effectLst/>
              </a:rPr>
              <a:t>rabbit with long ears</a:t>
            </a:r>
          </a:p>
          <a:p>
            <a:r>
              <a:rPr lang="en-US" sz="2400" dirty="0">
                <a:effectLst/>
              </a:rPr>
              <a:t>Half Duck Half Rabbit</a:t>
            </a:r>
          </a:p>
          <a:p>
            <a:endParaRPr lang="en-US" dirty="0"/>
          </a:p>
        </p:txBody>
      </p:sp>
      <p:sp>
        <p:nvSpPr>
          <p:cNvPr id="5" name="Text Placeholder 4">
            <a:extLst>
              <a:ext uri="{FF2B5EF4-FFF2-40B4-BE49-F238E27FC236}">
                <a16:creationId xmlns:a16="http://schemas.microsoft.com/office/drawing/2014/main" id="{A26EF62E-4F73-A946-B8B0-21F6DFF3D31F}"/>
              </a:ext>
            </a:extLst>
          </p:cNvPr>
          <p:cNvSpPr>
            <a:spLocks noGrp="1"/>
          </p:cNvSpPr>
          <p:nvPr>
            <p:ph type="body" sz="quarter" idx="3"/>
          </p:nvPr>
        </p:nvSpPr>
        <p:spPr/>
        <p:txBody>
          <a:bodyPr/>
          <a:lstStyle/>
          <a:p>
            <a:r>
              <a:rPr lang="en-US" sz="3600" dirty="0"/>
              <a:t>Plagiarism</a:t>
            </a:r>
            <a:endParaRPr lang="en-US" dirty="0"/>
          </a:p>
        </p:txBody>
      </p:sp>
      <p:sp>
        <p:nvSpPr>
          <p:cNvPr id="6" name="Content Placeholder 5">
            <a:extLst>
              <a:ext uri="{FF2B5EF4-FFF2-40B4-BE49-F238E27FC236}">
                <a16:creationId xmlns:a16="http://schemas.microsoft.com/office/drawing/2014/main" id="{F143C5D0-6BB6-194F-BE07-1A923365183F}"/>
              </a:ext>
            </a:extLst>
          </p:cNvPr>
          <p:cNvSpPr>
            <a:spLocks noGrp="1"/>
          </p:cNvSpPr>
          <p:nvPr>
            <p:ph sz="quarter" idx="4"/>
          </p:nvPr>
        </p:nvSpPr>
        <p:spPr/>
        <p:txBody>
          <a:bodyPr>
            <a:normAutofit/>
          </a:bodyPr>
          <a:lstStyle/>
          <a:p>
            <a:r>
              <a:rPr lang="en-US" sz="2400" dirty="0">
                <a:effectLst/>
              </a:rPr>
              <a:t>A long eared rabbit</a:t>
            </a:r>
          </a:p>
          <a:p>
            <a:r>
              <a:rPr lang="en-US" sz="2400" dirty="0">
                <a:effectLst/>
              </a:rPr>
              <a:t>Duck with Rabbit Head</a:t>
            </a:r>
            <a:endParaRPr lang="en-US" sz="2400" dirty="0"/>
          </a:p>
        </p:txBody>
      </p:sp>
    </p:spTree>
    <p:extLst>
      <p:ext uri="{BB962C8B-B14F-4D97-AF65-F5344CB8AC3E}">
        <p14:creationId xmlns:p14="http://schemas.microsoft.com/office/powerpoint/2010/main" val="407213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BAC7-A6E9-A641-A351-F626E0C39A10}"/>
              </a:ext>
            </a:extLst>
          </p:cNvPr>
          <p:cNvSpPr>
            <a:spLocks noGrp="1"/>
          </p:cNvSpPr>
          <p:nvPr>
            <p:ph type="title"/>
          </p:nvPr>
        </p:nvSpPr>
        <p:spPr/>
        <p:txBody>
          <a:bodyPr>
            <a:normAutofit/>
          </a:bodyPr>
          <a:lstStyle/>
          <a:p>
            <a:r>
              <a:rPr lang="en-US" sz="4000" dirty="0"/>
              <a:t>A more complicated Model would look at…</a:t>
            </a:r>
          </a:p>
        </p:txBody>
      </p:sp>
      <p:sp>
        <p:nvSpPr>
          <p:cNvPr id="3" name="Text Placeholder 2">
            <a:extLst>
              <a:ext uri="{FF2B5EF4-FFF2-40B4-BE49-F238E27FC236}">
                <a16:creationId xmlns:a16="http://schemas.microsoft.com/office/drawing/2014/main" id="{800D9A1A-D26C-DF43-B298-E33F9A4D0123}"/>
              </a:ext>
            </a:extLst>
          </p:cNvPr>
          <p:cNvSpPr>
            <a:spLocks noGrp="1"/>
          </p:cNvSpPr>
          <p:nvPr>
            <p:ph type="body" idx="1"/>
          </p:nvPr>
        </p:nvSpPr>
        <p:spPr/>
        <p:txBody>
          <a:bodyPr/>
          <a:lstStyle/>
          <a:p>
            <a:r>
              <a:rPr lang="en-US" sz="3600" dirty="0"/>
              <a:t>Original</a:t>
            </a:r>
          </a:p>
        </p:txBody>
      </p:sp>
      <p:sp>
        <p:nvSpPr>
          <p:cNvPr id="4" name="Content Placeholder 3">
            <a:extLst>
              <a:ext uri="{FF2B5EF4-FFF2-40B4-BE49-F238E27FC236}">
                <a16:creationId xmlns:a16="http://schemas.microsoft.com/office/drawing/2014/main" id="{AB398600-39CD-3D49-9DA2-0120F52BEA61}"/>
              </a:ext>
            </a:extLst>
          </p:cNvPr>
          <p:cNvSpPr>
            <a:spLocks noGrp="1"/>
          </p:cNvSpPr>
          <p:nvPr>
            <p:ph sz="half" idx="2"/>
          </p:nvPr>
        </p:nvSpPr>
        <p:spPr/>
        <p:txBody>
          <a:bodyPr>
            <a:normAutofit/>
          </a:bodyPr>
          <a:lstStyle/>
          <a:p>
            <a:r>
              <a:rPr lang="en-US" sz="2400" dirty="0">
                <a:effectLst/>
              </a:rPr>
              <a:t>A furry Rabbit head</a:t>
            </a:r>
          </a:p>
          <a:p>
            <a:r>
              <a:rPr lang="en-US" sz="2400" dirty="0">
                <a:effectLst/>
              </a:rPr>
              <a:t>Duck/Rabbit mutant head</a:t>
            </a:r>
            <a:endParaRPr lang="en-US" sz="2400" dirty="0"/>
          </a:p>
        </p:txBody>
      </p:sp>
      <p:sp>
        <p:nvSpPr>
          <p:cNvPr id="5" name="Text Placeholder 4">
            <a:extLst>
              <a:ext uri="{FF2B5EF4-FFF2-40B4-BE49-F238E27FC236}">
                <a16:creationId xmlns:a16="http://schemas.microsoft.com/office/drawing/2014/main" id="{A26EF62E-4F73-A946-B8B0-21F6DFF3D31F}"/>
              </a:ext>
            </a:extLst>
          </p:cNvPr>
          <p:cNvSpPr>
            <a:spLocks noGrp="1"/>
          </p:cNvSpPr>
          <p:nvPr>
            <p:ph type="body" sz="quarter" idx="3"/>
          </p:nvPr>
        </p:nvSpPr>
        <p:spPr/>
        <p:txBody>
          <a:bodyPr/>
          <a:lstStyle/>
          <a:p>
            <a:r>
              <a:rPr lang="en-US" sz="3600" dirty="0"/>
              <a:t>Plagiarism</a:t>
            </a:r>
            <a:endParaRPr lang="en-US" dirty="0"/>
          </a:p>
        </p:txBody>
      </p:sp>
      <p:sp>
        <p:nvSpPr>
          <p:cNvPr id="6" name="Content Placeholder 5">
            <a:extLst>
              <a:ext uri="{FF2B5EF4-FFF2-40B4-BE49-F238E27FC236}">
                <a16:creationId xmlns:a16="http://schemas.microsoft.com/office/drawing/2014/main" id="{F143C5D0-6BB6-194F-BE07-1A923365183F}"/>
              </a:ext>
            </a:extLst>
          </p:cNvPr>
          <p:cNvSpPr>
            <a:spLocks noGrp="1"/>
          </p:cNvSpPr>
          <p:nvPr>
            <p:ph sz="quarter" idx="4"/>
          </p:nvPr>
        </p:nvSpPr>
        <p:spPr/>
        <p:txBody>
          <a:bodyPr>
            <a:normAutofit/>
          </a:bodyPr>
          <a:lstStyle/>
          <a:p>
            <a:r>
              <a:rPr lang="en-US" sz="2400" dirty="0">
                <a:effectLst/>
              </a:rPr>
              <a:t>Really soft rabbit head</a:t>
            </a:r>
          </a:p>
          <a:p>
            <a:r>
              <a:rPr lang="en-US" sz="2400" dirty="0">
                <a:effectLst/>
              </a:rPr>
              <a:t>Half-Breed Rabbit/Duck</a:t>
            </a:r>
            <a:endParaRPr lang="en-US" sz="2400" dirty="0"/>
          </a:p>
        </p:txBody>
      </p:sp>
    </p:spTree>
    <p:extLst>
      <p:ext uri="{BB962C8B-B14F-4D97-AF65-F5344CB8AC3E}">
        <p14:creationId xmlns:p14="http://schemas.microsoft.com/office/powerpoint/2010/main" val="361097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5565-5A52-D04B-A807-254C2B30F296}"/>
              </a:ext>
            </a:extLst>
          </p:cNvPr>
          <p:cNvSpPr>
            <a:spLocks noGrp="1"/>
          </p:cNvSpPr>
          <p:nvPr>
            <p:ph type="title"/>
          </p:nvPr>
        </p:nvSpPr>
        <p:spPr>
          <a:xfrm>
            <a:off x="1751012" y="4363272"/>
            <a:ext cx="8676222" cy="640050"/>
          </a:xfrm>
        </p:spPr>
        <p:txBody>
          <a:bodyPr vert="horz" lIns="91440" tIns="45720" rIns="91440" bIns="45720" rtlCol="0" anchor="b">
            <a:normAutofit fontScale="90000"/>
          </a:bodyPr>
          <a:lstStyle/>
          <a:p>
            <a:pPr algn="ctr">
              <a:lnSpc>
                <a:spcPct val="90000"/>
              </a:lnSpc>
            </a:pPr>
            <a:r>
              <a:rPr lang="en-US" sz="4400" dirty="0">
                <a:effectLst>
                  <a:glow rad="38100">
                    <a:schemeClr val="bg1">
                      <a:lumMod val="65000"/>
                      <a:lumOff val="35000"/>
                      <a:alpha val="50000"/>
                    </a:schemeClr>
                  </a:glow>
                  <a:outerShdw blurRad="28575" dist="31750" dir="13200000" algn="tl" rotWithShape="0">
                    <a:srgbClr val="000000">
                      <a:alpha val="25000"/>
                    </a:srgbClr>
                  </a:outerShdw>
                </a:effectLst>
              </a:rPr>
              <a:t>Enter Murakami: </a:t>
            </a:r>
          </a:p>
        </p:txBody>
      </p:sp>
      <p:sp>
        <p:nvSpPr>
          <p:cNvPr id="11" name="Content Placeholder 8">
            <a:extLst>
              <a:ext uri="{FF2B5EF4-FFF2-40B4-BE49-F238E27FC236}">
                <a16:creationId xmlns:a16="http://schemas.microsoft.com/office/drawing/2014/main" id="{9D1C2923-A53C-418F-83B2-2AC1651AFCBD}"/>
              </a:ext>
            </a:extLst>
          </p:cNvPr>
          <p:cNvSpPr>
            <a:spLocks noGrp="1"/>
          </p:cNvSpPr>
          <p:nvPr>
            <p:ph idx="1"/>
          </p:nvPr>
        </p:nvSpPr>
        <p:spPr>
          <a:xfrm>
            <a:off x="497456" y="5092768"/>
            <a:ext cx="11197087" cy="1224950"/>
          </a:xfrm>
        </p:spPr>
        <p:txBody>
          <a:bodyPr vert="horz" lIns="91440" tIns="45720" rIns="91440" bIns="45720" rtlCol="0" anchor="t">
            <a:normAutofit/>
          </a:bodyPr>
          <a:lstStyle/>
          <a:p>
            <a:pPr marL="0" indent="0" algn="ctr">
              <a:lnSpc>
                <a:spcPct val="90000"/>
              </a:lnSpc>
              <a:buNone/>
            </a:pPr>
            <a:r>
              <a:rPr lang="en-US" sz="3600" dirty="0">
                <a:gradFill flip="none" rotWithShape="1">
                  <a:gsLst>
                    <a:gs pos="0">
                      <a:schemeClr val="tx1"/>
                    </a:gs>
                    <a:gs pos="100000">
                      <a:schemeClr val="tx1">
                        <a:lumMod val="75000"/>
                      </a:schemeClr>
                    </a:gs>
                  </a:gsLst>
                  <a:lin ang="5400000" scaled="0"/>
                  <a:tileRect/>
                </a:gradFill>
              </a:rPr>
              <a:t>How could we use the interpretation of language as a key to find the signature of the translator?</a:t>
            </a:r>
          </a:p>
        </p:txBody>
      </p:sp>
      <p:pic>
        <p:nvPicPr>
          <p:cNvPr id="5" name="Content Placeholder 4" descr="A close up of a person&#10;&#10;Description automatically generated">
            <a:extLst>
              <a:ext uri="{FF2B5EF4-FFF2-40B4-BE49-F238E27FC236}">
                <a16:creationId xmlns:a16="http://schemas.microsoft.com/office/drawing/2014/main" id="{CC696756-DD6C-D944-91D8-E2344AA37E01}"/>
              </a:ext>
            </a:extLst>
          </p:cNvPr>
          <p:cNvPicPr>
            <a:picLocks noChangeAspect="1"/>
          </p:cNvPicPr>
          <p:nvPr/>
        </p:nvPicPr>
        <p:blipFill rotWithShape="1">
          <a:blip r:embed="rId4"/>
          <a:srcRect t="8019" b="8019"/>
          <a:stretch/>
        </p:blipFill>
        <p:spPr>
          <a:xfrm>
            <a:off x="20" y="10"/>
            <a:ext cx="12191980" cy="4273816"/>
          </a:xfrm>
          <a:prstGeom prst="rect">
            <a:avLst/>
          </a:prstGeom>
        </p:spPr>
      </p:pic>
    </p:spTree>
    <p:extLst>
      <p:ext uri="{BB962C8B-B14F-4D97-AF65-F5344CB8AC3E}">
        <p14:creationId xmlns:p14="http://schemas.microsoft.com/office/powerpoint/2010/main" val="305637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6E7D-AD05-EE45-828B-6F9A13A4D2AE}"/>
              </a:ext>
            </a:extLst>
          </p:cNvPr>
          <p:cNvSpPr>
            <a:spLocks noGrp="1"/>
          </p:cNvSpPr>
          <p:nvPr>
            <p:ph type="title"/>
          </p:nvPr>
        </p:nvSpPr>
        <p:spPr>
          <a:xfrm>
            <a:off x="8119869" y="643466"/>
            <a:ext cx="3143875" cy="5571065"/>
          </a:xfrm>
        </p:spPr>
        <p:txBody>
          <a:bodyPr anchor="ctr">
            <a:normAutofit/>
          </a:bodyPr>
          <a:lstStyle/>
          <a:p>
            <a:r>
              <a:rPr lang="en-US" sz="3600" dirty="0"/>
              <a:t>What is Forensic Linguistics?</a:t>
            </a:r>
          </a:p>
        </p:txBody>
      </p:sp>
      <p:sp>
        <p:nvSpPr>
          <p:cNvPr id="28" name="Rectangle 27">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2" name="Straight Connector 31">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35285D15-D7AF-44D5-B7C0-8F188B50A232}"/>
              </a:ext>
            </a:extLst>
          </p:cNvPr>
          <p:cNvGraphicFramePr>
            <a:graphicFrameLocks noGrp="1"/>
          </p:cNvGraphicFramePr>
          <p:nvPr>
            <p:ph idx="1"/>
            <p:extLst>
              <p:ext uri="{D42A27DB-BD31-4B8C-83A1-F6EECF244321}">
                <p14:modId xmlns:p14="http://schemas.microsoft.com/office/powerpoint/2010/main" val="1298913944"/>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4740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8E72E47-0998-4578-AC6A-E8DE3EE1529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1A5C4F02-53AA-4818-94C4-18A7497B6C37}"/>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ACEE5EC4-6BE7-4E63-8B1A-4E7D818CCCB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35A90D2-912F-4D2B-8722-4B94ADC0057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DAA7EEBD-79DF-44CA-B54B-502BE9BBB35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82C704DF-2C10-49A9-A37F-2187AEF31C0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9D80C56D-6371-4E39-9231-17979A22766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05E76FCE-CAC4-4044-B5CD-DC997866E7D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4A6FC620-1B26-44C2-922D-97084CEB51D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BBA479FA-7CB7-482A-8927-950B64DE09D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CBD19603-8422-4A49-BA9F-C479F82D58EB}"/>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DF3A7B1D-5240-427E-BAC3-2716E99BDD3C}"/>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92D15DB7-2D80-45F0-AEEE-5F7A56B2006E}"/>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graphicEl>
                                              <a:dgm id="{E3777D9C-33C4-48DF-9521-6AAFD7A3C4F2}"/>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CE1E0EC8-B80E-4520-A1A6-DD8C168F8B4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9" name="Picture 58" descr="A screenshot of a cell phone&#10;&#10;Description automatically generated">
            <a:extLst>
              <a:ext uri="{FF2B5EF4-FFF2-40B4-BE49-F238E27FC236}">
                <a16:creationId xmlns:a16="http://schemas.microsoft.com/office/drawing/2014/main" id="{5A838F1A-E53C-9747-9F9D-31694DB93331}"/>
              </a:ext>
            </a:extLst>
          </p:cNvPr>
          <p:cNvPicPr>
            <a:picLocks noChangeAspect="1"/>
          </p:cNvPicPr>
          <p:nvPr/>
        </p:nvPicPr>
        <p:blipFill>
          <a:blip r:embed="rId4"/>
          <a:stretch>
            <a:fillRect/>
          </a:stretch>
        </p:blipFill>
        <p:spPr>
          <a:xfrm>
            <a:off x="436579" y="274219"/>
            <a:ext cx="11318842" cy="6309562"/>
          </a:xfrm>
          <a:prstGeom prst="rect">
            <a:avLst/>
          </a:prstGeom>
        </p:spPr>
      </p:pic>
    </p:spTree>
    <p:extLst>
      <p:ext uri="{BB962C8B-B14F-4D97-AF65-F5344CB8AC3E}">
        <p14:creationId xmlns:p14="http://schemas.microsoft.com/office/powerpoint/2010/main" val="330897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44315D05-4F7E-764F-AA45-0126E668F0D0}"/>
              </a:ext>
            </a:extLst>
          </p:cNvPr>
          <p:cNvPicPr>
            <a:picLocks noChangeAspect="1"/>
          </p:cNvPicPr>
          <p:nvPr/>
        </p:nvPicPr>
        <p:blipFill rotWithShape="1">
          <a:blip r:embed="rId4"/>
          <a:srcRect t="11100" b="6724"/>
          <a:stretch/>
        </p:blipFill>
        <p:spPr>
          <a:xfrm>
            <a:off x="1180739" y="720348"/>
            <a:ext cx="9884439"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5069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A screenshot of a social media post&#10;&#10;Description automatically generated">
            <a:extLst>
              <a:ext uri="{FF2B5EF4-FFF2-40B4-BE49-F238E27FC236}">
                <a16:creationId xmlns:a16="http://schemas.microsoft.com/office/drawing/2014/main" id="{08816994-EB0C-8C4B-B951-0ED495561F09}"/>
              </a:ext>
            </a:extLst>
          </p:cNvPr>
          <p:cNvPicPr>
            <a:picLocks noChangeAspect="1"/>
          </p:cNvPicPr>
          <p:nvPr/>
        </p:nvPicPr>
        <p:blipFill rotWithShape="1">
          <a:blip r:embed="rId4"/>
          <a:srcRect t="11648" b="6176"/>
          <a:stretch/>
        </p:blipFill>
        <p:spPr>
          <a:xfrm>
            <a:off x="1180739" y="720348"/>
            <a:ext cx="9884439"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25693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524</Words>
  <Application>Microsoft Macintosh PowerPoint</Application>
  <PresentationFormat>Widescreen</PresentationFormat>
  <Paragraphs>54</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Mesh</vt:lpstr>
      <vt:lpstr>Forensic Linguistics: Authorship Prediction</vt:lpstr>
      <vt:lpstr>Describe this in 4 words</vt:lpstr>
      <vt:lpstr>A Simple model would have an easy time recognizing this</vt:lpstr>
      <vt:lpstr>A more complicated Model would look at…</vt:lpstr>
      <vt:lpstr>Enter Murakami: </vt:lpstr>
      <vt:lpstr>What is Forensic Linguistics?</vt:lpstr>
      <vt:lpstr>PowerPoint Presentation</vt:lpstr>
      <vt:lpstr>PowerPoint Presentation</vt:lpstr>
      <vt:lpstr>PowerPoint Presentation</vt:lpstr>
      <vt:lpstr>Found Unique Signatures for both authors</vt:lpstr>
      <vt:lpstr>Forensic linguistics like this were used to Identify Robert Galbraith as  J.K. Rowling</vt:lpstr>
      <vt:lpstr>Ways to Expand this: add more Authors!!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 Linguistics: Authorship Prediction</dc:title>
  <dc:creator>aaron scull</dc:creator>
  <cp:lastModifiedBy>aaron scull</cp:lastModifiedBy>
  <cp:revision>3</cp:revision>
  <dcterms:created xsi:type="dcterms:W3CDTF">2019-08-26T01:39:34Z</dcterms:created>
  <dcterms:modified xsi:type="dcterms:W3CDTF">2019-08-26T18:06:34Z</dcterms:modified>
</cp:coreProperties>
</file>