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4" r:id="rId4"/>
  </p:sldMasterIdLst>
  <p:notesMasterIdLst>
    <p:notesMasterId r:id="rId11"/>
  </p:notesMasterIdLst>
  <p:sldIdLst>
    <p:sldId id="339" r:id="rId5"/>
    <p:sldId id="2147471370" r:id="rId6"/>
    <p:sldId id="3835" r:id="rId7"/>
    <p:sldId id="9501" r:id="rId8"/>
    <p:sldId id="2147471371" r:id="rId9"/>
    <p:sldId id="4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8" orient="horz" pos="1026" userDrawn="1">
          <p15:clr>
            <a:srgbClr val="A4A3A4"/>
          </p15:clr>
        </p15:guide>
        <p15:guide id="9" orient="horz" pos="1797" userDrawn="1">
          <p15:clr>
            <a:srgbClr val="A4A3A4"/>
          </p15:clr>
        </p15:guide>
        <p15:guide id="10" orient="horz" pos="2523" userDrawn="1">
          <p15:clr>
            <a:srgbClr val="A4A3A4"/>
          </p15:clr>
        </p15:guide>
        <p15:guide id="11" orient="horz" pos="3271" userDrawn="1">
          <p15:clr>
            <a:srgbClr val="A4A3A4"/>
          </p15:clr>
        </p15:guide>
        <p15:guide id="12" pos="2706" userDrawn="1">
          <p15:clr>
            <a:srgbClr val="A4A3A4"/>
          </p15:clr>
        </p15:guide>
        <p15:guide id="13" pos="5246" userDrawn="1">
          <p15:clr>
            <a:srgbClr val="A4A3A4"/>
          </p15:clr>
        </p15:guide>
        <p15:guide id="14" pos="6085" userDrawn="1">
          <p15:clr>
            <a:srgbClr val="A4A3A4"/>
          </p15:clr>
        </p15:guide>
        <p15:guide id="15" pos="6924" userDrawn="1">
          <p15:clr>
            <a:srgbClr val="A4A3A4"/>
          </p15:clr>
        </p15:guide>
        <p15:guide id="16" pos="4407" userDrawn="1">
          <p15:clr>
            <a:srgbClr val="A4A3A4"/>
          </p15:clr>
        </p15:guide>
        <p15:guide id="17" pos="3545" userDrawn="1">
          <p15:clr>
            <a:srgbClr val="A4A3A4"/>
          </p15:clr>
        </p15:guide>
        <p15:guide id="18" pos="1867" userDrawn="1">
          <p15:clr>
            <a:srgbClr val="A4A3A4"/>
          </p15:clr>
        </p15:guide>
        <p15:guide id="19" pos="10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ntha Ashman" initials="SA" lastIdx="9" clrIdx="0">
    <p:extLst>
      <p:ext uri="{19B8F6BF-5375-455C-9EA6-DF929625EA0E}">
        <p15:presenceInfo xmlns:p15="http://schemas.microsoft.com/office/powerpoint/2012/main" userId="S::samantha.ashman@cityandguilds.com::744711a6-540a-4d8d-8b8a-9f5fd09b6dcb" providerId="AD"/>
      </p:ext>
    </p:extLst>
  </p:cmAuthor>
  <p:cmAuthor id="2" name="Jennifer Onuzuruike" initials="JO" lastIdx="1" clrIdx="1">
    <p:extLst>
      <p:ext uri="{19B8F6BF-5375-455C-9EA6-DF929625EA0E}">
        <p15:presenceInfo xmlns:p15="http://schemas.microsoft.com/office/powerpoint/2012/main" userId="S::Jennifer.Onuzuruike@cityandguilds.com::219c5dc6-cb59-40c6-b1e4-aa7472458e9c" providerId="AD"/>
      </p:ext>
    </p:extLst>
  </p:cmAuthor>
  <p:cmAuthor id="3" name="Anita Crosland" initials="AC" lastIdx="3" clrIdx="2">
    <p:extLst>
      <p:ext uri="{19B8F6BF-5375-455C-9EA6-DF929625EA0E}">
        <p15:presenceInfo xmlns:p15="http://schemas.microsoft.com/office/powerpoint/2012/main" userId="S::Anita.Crosland@cityandguilds.com::0f3d9ef3-894a-4d6a-ae10-0ccd9ba37143" providerId="AD"/>
      </p:ext>
    </p:extLst>
  </p:cmAuthor>
  <p:cmAuthor id="4" name="Dominic Green" initials="DG" lastIdx="1" clrIdx="3">
    <p:extLst>
      <p:ext uri="{19B8F6BF-5375-455C-9EA6-DF929625EA0E}">
        <p15:presenceInfo xmlns:p15="http://schemas.microsoft.com/office/powerpoint/2012/main" userId="S::dominic.green@cityandguilds.com::37156184-e006-46db-83ef-204449d39d56" providerId="AD"/>
      </p:ext>
    </p:extLst>
  </p:cmAuthor>
  <p:cmAuthor id="5" name="Shamsul Gani" initials="SG" lastIdx="1" clrIdx="4">
    <p:extLst>
      <p:ext uri="{19B8F6BF-5375-455C-9EA6-DF929625EA0E}">
        <p15:presenceInfo xmlns:p15="http://schemas.microsoft.com/office/powerpoint/2012/main" userId="S::shamsul.gani@cityandguilds.com::348e2d6e-bb28-4b80-9994-33d534bfd9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94F"/>
    <a:srgbClr val="E1251B"/>
    <a:srgbClr val="D9D9D9"/>
    <a:srgbClr val="FFFFFF"/>
    <a:srgbClr val="6F6F6F"/>
    <a:srgbClr val="BFBFBF"/>
    <a:srgbClr val="73737A"/>
    <a:srgbClr val="F2F2F2"/>
    <a:srgbClr val="E9564A"/>
    <a:srgbClr val="FFE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A186C-AEA0-4154-8D82-FF7B9BC9ACBA}" v="1" dt="2025-03-05T05:25:52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1860" y="138"/>
      </p:cViewPr>
      <p:guideLst>
        <p:guide orient="horz" pos="300"/>
        <p:guide orient="horz" pos="4020"/>
        <p:guide pos="7355"/>
        <p:guide pos="302"/>
        <p:guide orient="horz" pos="1026"/>
        <p:guide orient="horz" pos="1797"/>
        <p:guide orient="horz" pos="2523"/>
        <p:guide orient="horz" pos="3271"/>
        <p:guide pos="2706"/>
        <p:guide pos="5246"/>
        <p:guide pos="6085"/>
        <p:guide pos="6924"/>
        <p:guide pos="4407"/>
        <p:guide pos="3545"/>
        <p:guide pos="1867"/>
        <p:guide pos="10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F298578-91F7-48AF-AB22-70F1F8C9B020}" type="datetimeFigureOut">
              <a:rPr lang="en-AU" smtClean="0"/>
              <a:pPr/>
              <a:t>5/03/2025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A0E4107-167E-4528-8D1A-C0AFCFC9DC7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76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Photo divider page template, </a:t>
            </a:r>
            <a:r>
              <a:rPr lang="en-US" err="1"/>
              <a:t>centre</a:t>
            </a:r>
            <a:r>
              <a:rPr lang="en-US"/>
              <a:t> aligned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change photo: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Delete existing one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Click on the central icon or drag and drop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Right click and send to back if photo is in front of text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E4107-167E-4528-8D1A-C0AFCFC9DC70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23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E4107-167E-4528-8D1A-C0AFCFC9DC70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58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66ABB605-051E-444D-959D-0363EB1E8DE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003373" y="0"/>
            <a:ext cx="7199999" cy="6857999"/>
          </a:xfrm>
          <a:custGeom>
            <a:avLst/>
            <a:gdLst>
              <a:gd name="connsiteX0" fmla="*/ 0 w 6757585"/>
              <a:gd name="connsiteY0" fmla="*/ 0 h 6553199"/>
              <a:gd name="connsiteX1" fmla="*/ 6757585 w 6757585"/>
              <a:gd name="connsiteY1" fmla="*/ 0 h 6553199"/>
              <a:gd name="connsiteX2" fmla="*/ 6757585 w 6757585"/>
              <a:gd name="connsiteY2" fmla="*/ 6553199 h 6553199"/>
              <a:gd name="connsiteX3" fmla="*/ 0 w 6757585"/>
              <a:gd name="connsiteY3" fmla="*/ 6553199 h 65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7585" h="6553199">
                <a:moveTo>
                  <a:pt x="0" y="0"/>
                </a:moveTo>
                <a:lnTo>
                  <a:pt x="6757585" y="0"/>
                </a:lnTo>
                <a:lnTo>
                  <a:pt x="6757585" y="6553199"/>
                </a:lnTo>
                <a:lnTo>
                  <a:pt x="0" y="655319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360000" tIns="3600000" rIns="360000" bIns="360000" anchor="t" anchorCtr="0">
            <a:noAutofit/>
          </a:bodyPr>
          <a:lstStyle>
            <a:lvl1pPr algn="ctr">
              <a:defRPr sz="1400">
                <a:solidFill>
                  <a:srgbClr val="6F6F6F"/>
                </a:solidFill>
              </a:defRPr>
            </a:lvl1pPr>
          </a:lstStyle>
          <a:p>
            <a:r>
              <a:rPr lang="en-AU"/>
              <a:t>To insert an image, click on the central icon or drag and drop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17B5D-C63E-4A0F-889D-C332DE2D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A20F29-E6CE-4F5D-899F-E3DE2928C0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1672500"/>
            <a:ext cx="7200000" cy="792000"/>
          </a:xfrm>
          <a:solidFill>
            <a:schemeClr val="bg1"/>
          </a:solidFill>
        </p:spPr>
        <p:txBody>
          <a:bodyPr lIns="1404000" rIns="108000" anchor="ctr" anchorCtr="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2pPr>
            <a:lvl3pPr marL="0" indent="0"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3pPr>
            <a:lvl4pPr marL="0" indent="0"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4pPr>
            <a:lvl5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First Level event description</a:t>
            </a:r>
          </a:p>
          <a:p>
            <a:pPr lvl="1"/>
            <a:r>
              <a:rPr lang="en-US"/>
              <a:t>Second level event description</a:t>
            </a:r>
            <a:endParaRPr lang="en-AU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EB37FA5-5320-4ED3-8A48-82DD8C888E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738" y="1672500"/>
            <a:ext cx="1368000" cy="792000"/>
          </a:xfrm>
          <a:noFill/>
        </p:spPr>
        <p:txBody>
          <a:bodyPr lIns="180000" anchor="ctr" anchorCtr="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2"/>
                </a:solidFill>
              </a:defRPr>
            </a:lvl1pPr>
            <a:lvl2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00 </a:t>
            </a:r>
            <a:r>
              <a:rPr lang="en-US" err="1"/>
              <a:t>Mmm</a:t>
            </a:r>
            <a:endParaRPr lang="en-US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070473A-454A-4701-8507-5D56CD1822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738" y="2637000"/>
            <a:ext cx="7200000" cy="792000"/>
          </a:xfrm>
          <a:solidFill>
            <a:schemeClr val="bg1"/>
          </a:solidFill>
        </p:spPr>
        <p:txBody>
          <a:bodyPr lIns="1404000" rIns="108000" anchor="ctr" anchorCtr="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2pPr>
            <a:lvl3pPr marL="0" indent="0"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3pPr>
            <a:lvl4pPr marL="0" indent="0"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4pPr>
            <a:lvl5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First Level event description</a:t>
            </a:r>
          </a:p>
          <a:p>
            <a:pPr lvl="1"/>
            <a:r>
              <a:rPr lang="en-US"/>
              <a:t>Second level event description</a:t>
            </a:r>
            <a:endParaRPr lang="en-AU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A157088-19F0-4050-A030-9F6D2DDB01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7738" y="3601124"/>
            <a:ext cx="7200000" cy="792000"/>
          </a:xfrm>
          <a:solidFill>
            <a:schemeClr val="bg1"/>
          </a:solidFill>
        </p:spPr>
        <p:txBody>
          <a:bodyPr lIns="1404000" rIns="108000" anchor="ctr" anchorCtr="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2pPr>
            <a:lvl3pPr marL="0" indent="0"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3pPr>
            <a:lvl4pPr marL="0" indent="0"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4pPr>
            <a:lvl5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First Level event description</a:t>
            </a:r>
          </a:p>
          <a:p>
            <a:pPr lvl="1"/>
            <a:r>
              <a:rPr lang="en-US"/>
              <a:t>Second level event description</a:t>
            </a:r>
            <a:endParaRPr lang="en-AU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F9D96CA-7004-4D86-B52C-9FF62D2A00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7738" y="4568038"/>
            <a:ext cx="7200000" cy="792000"/>
          </a:xfrm>
          <a:solidFill>
            <a:schemeClr val="bg1"/>
          </a:solidFill>
        </p:spPr>
        <p:txBody>
          <a:bodyPr lIns="1404000" rIns="108000" anchor="ctr" anchorCtr="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2pPr>
            <a:lvl3pPr marL="0" indent="0"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3pPr>
            <a:lvl4pPr marL="0" indent="0"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4pPr>
            <a:lvl5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First Level event description</a:t>
            </a:r>
          </a:p>
          <a:p>
            <a:pPr lvl="1"/>
            <a:r>
              <a:rPr lang="en-US"/>
              <a:t>Second level event description</a:t>
            </a:r>
            <a:endParaRPr lang="en-AU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404A7312-09AD-4BAA-8312-17D3EC5444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7738" y="5534952"/>
            <a:ext cx="7200000" cy="792000"/>
          </a:xfrm>
          <a:solidFill>
            <a:schemeClr val="bg1"/>
          </a:solidFill>
        </p:spPr>
        <p:txBody>
          <a:bodyPr lIns="1404000" rIns="108000" anchor="ctr" anchorCtr="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2pPr>
            <a:lvl3pPr marL="0" indent="0"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3pPr>
            <a:lvl4pPr marL="0" indent="0"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4pPr>
            <a:lvl5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>
              <a:spcAft>
                <a:spcPts val="30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First Level event description</a:t>
            </a:r>
          </a:p>
          <a:p>
            <a:pPr lvl="1"/>
            <a:r>
              <a:rPr lang="en-US"/>
              <a:t>Second level event description</a:t>
            </a:r>
            <a:endParaRPr lang="en-AU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61C3499-A2B4-43C6-B9C9-A9425274D6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738" y="2638113"/>
            <a:ext cx="1368000" cy="792000"/>
          </a:xfrm>
          <a:noFill/>
        </p:spPr>
        <p:txBody>
          <a:bodyPr lIns="180000" anchor="ctr" anchorCtr="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2"/>
                </a:solidFill>
              </a:defRPr>
            </a:lvl1pPr>
            <a:lvl2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00 </a:t>
            </a:r>
            <a:r>
              <a:rPr lang="en-US" err="1"/>
              <a:t>Mmm</a:t>
            </a:r>
            <a:endParaRPr lang="en-US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10BC2225-CC4F-4290-90B9-FA28CF0891A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738" y="3603726"/>
            <a:ext cx="1368000" cy="792000"/>
          </a:xfrm>
          <a:noFill/>
        </p:spPr>
        <p:txBody>
          <a:bodyPr lIns="180000" anchor="ctr" anchorCtr="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2"/>
                </a:solidFill>
              </a:defRPr>
            </a:lvl1pPr>
            <a:lvl2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00 </a:t>
            </a:r>
            <a:r>
              <a:rPr lang="en-US" err="1"/>
              <a:t>Mmm</a:t>
            </a:r>
            <a:endParaRPr lang="en-US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0EB1FC5-48CF-4AF7-86CA-364B04DB1B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7738" y="4569339"/>
            <a:ext cx="1368000" cy="792000"/>
          </a:xfrm>
          <a:noFill/>
        </p:spPr>
        <p:txBody>
          <a:bodyPr lIns="180000" anchor="ctr" anchorCtr="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2"/>
                </a:solidFill>
              </a:defRPr>
            </a:lvl1pPr>
            <a:lvl2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00 </a:t>
            </a:r>
            <a:r>
              <a:rPr lang="en-US" err="1"/>
              <a:t>Mmm</a:t>
            </a:r>
            <a:endParaRPr lang="en-US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D3680214-827A-4109-B2F5-6426510B1F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7738" y="5534952"/>
            <a:ext cx="1368000" cy="792000"/>
          </a:xfrm>
          <a:noFill/>
        </p:spPr>
        <p:txBody>
          <a:bodyPr lIns="180000" anchor="ctr" anchorCtr="0"/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2"/>
                </a:solidFill>
              </a:defRPr>
            </a:lvl1pPr>
            <a:lvl2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 marL="0" indent="0"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3pPr>
            <a:lvl4pPr marL="0" indent="0">
              <a:spcAft>
                <a:spcPts val="300"/>
              </a:spcAft>
              <a:buNone/>
              <a:defRPr sz="2000" b="1">
                <a:solidFill>
                  <a:schemeClr val="tx1"/>
                </a:solidFill>
              </a:defRPr>
            </a:lvl4pPr>
            <a:lvl5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5pPr>
            <a:lvl6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6pPr>
            <a:lvl7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7pPr>
            <a:lvl8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8pPr>
            <a:lvl9pPr marL="0" indent="0">
              <a:spcAft>
                <a:spcPts val="300"/>
              </a:spcAft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00 </a:t>
            </a:r>
            <a:r>
              <a:rPr lang="en-US" err="1"/>
              <a:t>Mmm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tyle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52B564-FAA4-4CAD-99F8-EF4333D83E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47739" y="2708999"/>
            <a:ext cx="4320948" cy="1284740"/>
          </a:xfr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  <a:lvl2pPr>
              <a:defRPr sz="1400"/>
            </a:lvl2pPr>
            <a:lvl3pPr marL="0" indent="0">
              <a:buNone/>
              <a:defRPr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“Click to add quote text” First level, press ‘Increase List level for Intro and author styles</a:t>
            </a:r>
          </a:p>
          <a:p>
            <a:pPr lvl="1"/>
            <a:r>
              <a:rPr lang="en-US" dirty="0"/>
              <a:t>Author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6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tyle - pic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0875AC61-1902-4A01-8550-E3617D3CD04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3828" y="0"/>
            <a:ext cx="11777524" cy="6858000"/>
          </a:xfrm>
          <a:custGeom>
            <a:avLst/>
            <a:gdLst>
              <a:gd name="connsiteX0" fmla="*/ 0 w 5261730"/>
              <a:gd name="connsiteY0" fmla="*/ 0 h 6553201"/>
              <a:gd name="connsiteX1" fmla="*/ 5261730 w 5261730"/>
              <a:gd name="connsiteY1" fmla="*/ 0 h 6553201"/>
              <a:gd name="connsiteX2" fmla="*/ 5261730 w 5261730"/>
              <a:gd name="connsiteY2" fmla="*/ 1 h 6553201"/>
              <a:gd name="connsiteX3" fmla="*/ 5261730 w 5261730"/>
              <a:gd name="connsiteY3" fmla="*/ 6553199 h 6553201"/>
              <a:gd name="connsiteX4" fmla="*/ 5261730 w 5261730"/>
              <a:gd name="connsiteY4" fmla="*/ 6553201 h 6553201"/>
              <a:gd name="connsiteX5" fmla="*/ 2363723 w 5261730"/>
              <a:gd name="connsiteY5" fmla="*/ 6553201 h 6553201"/>
              <a:gd name="connsiteX6" fmla="*/ 2363721 w 5261730"/>
              <a:gd name="connsiteY6" fmla="*/ 6553199 h 6553201"/>
              <a:gd name="connsiteX7" fmla="*/ 0 w 5261730"/>
              <a:gd name="connsiteY7" fmla="*/ 6553199 h 6553201"/>
              <a:gd name="connsiteX8" fmla="*/ 0 w 5261730"/>
              <a:gd name="connsiteY8" fmla="*/ 4202461 h 6553201"/>
              <a:gd name="connsiteX9" fmla="*/ 0 w 5261730"/>
              <a:gd name="connsiteY9" fmla="*/ 700407 h 65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1730" h="6553201">
                <a:moveTo>
                  <a:pt x="0" y="0"/>
                </a:moveTo>
                <a:lnTo>
                  <a:pt x="5261730" y="0"/>
                </a:lnTo>
                <a:lnTo>
                  <a:pt x="5261730" y="1"/>
                </a:lnTo>
                <a:lnTo>
                  <a:pt x="5261730" y="6553199"/>
                </a:lnTo>
                <a:lnTo>
                  <a:pt x="5261730" y="6553201"/>
                </a:lnTo>
                <a:lnTo>
                  <a:pt x="2363723" y="6553201"/>
                </a:lnTo>
                <a:lnTo>
                  <a:pt x="2363721" y="6553199"/>
                </a:lnTo>
                <a:lnTo>
                  <a:pt x="0" y="6553199"/>
                </a:lnTo>
                <a:lnTo>
                  <a:pt x="0" y="4202461"/>
                </a:lnTo>
                <a:lnTo>
                  <a:pt x="0" y="70040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360000" tIns="360000" rIns="360000" bIns="360000" anchor="t" anchorCtr="0">
            <a:noAutofit/>
          </a:bodyPr>
          <a:lstStyle>
            <a:lvl1pPr algn="r">
              <a:defRPr sz="1400">
                <a:solidFill>
                  <a:srgbClr val="6F6F6F"/>
                </a:solidFill>
              </a:defRPr>
            </a:lvl1pPr>
          </a:lstStyle>
          <a:p>
            <a:r>
              <a:rPr lang="en-AU"/>
              <a:t>To insert an image, click on the central icon or drag and drop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F2ACE46C-4FBD-4393-BDB7-E9C4AB98E6B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0" y="-33"/>
            <a:ext cx="483829" cy="6857618"/>
          </a:xfrm>
          <a:solidFill>
            <a:schemeClr val="bg1"/>
          </a:solidFill>
        </p:spPr>
        <p:txBody>
          <a:bodyPr/>
          <a:lstStyle>
            <a:lvl1pPr>
              <a:defRPr sz="600">
                <a:noFill/>
              </a:defRPr>
            </a:lvl1pPr>
            <a:lvl2pPr>
              <a:defRPr sz="600">
                <a:noFill/>
              </a:defRPr>
            </a:lvl2pPr>
            <a:lvl3pPr marL="0" indent="0">
              <a:buNone/>
              <a:defRPr sz="600">
                <a:noFill/>
              </a:defRPr>
            </a:lvl3pPr>
            <a:lvl4pPr marL="180000" indent="0">
              <a:buNone/>
              <a:defRPr sz="600">
                <a:noFill/>
              </a:defRPr>
            </a:lvl4pPr>
            <a:lvl5pPr>
              <a:defRPr sz="600">
                <a:noFill/>
              </a:defRPr>
            </a:lvl5pPr>
            <a:lvl6pPr>
              <a:defRPr sz="600">
                <a:noFill/>
              </a:defRPr>
            </a:lvl6pPr>
            <a:lvl7pPr>
              <a:defRPr sz="600">
                <a:noFill/>
              </a:defRPr>
            </a:lvl7pPr>
            <a:lvl8pPr>
              <a:defRPr sz="600">
                <a:noFill/>
              </a:defRPr>
            </a:lvl8pPr>
            <a:lvl9pPr>
              <a:defRPr sz="6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53E88CDE-4E98-44BE-9732-282DE4F4FC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488855" y="-1"/>
            <a:ext cx="6772498" cy="2708999"/>
          </a:xfrm>
          <a:gradFill>
            <a:gsLst>
              <a:gs pos="51000">
                <a:schemeClr val="tx1">
                  <a:alpha val="0"/>
                </a:schemeClr>
              </a:gs>
              <a:gs pos="78085">
                <a:srgbClr val="000000">
                  <a:alpha val="21000"/>
                </a:srgbClr>
              </a:gs>
              <a:gs pos="100000">
                <a:schemeClr val="tx1">
                  <a:alpha val="30000"/>
                </a:schemeClr>
              </a:gs>
            </a:gsLst>
            <a:lin ang="17400000" scaled="0"/>
          </a:gradFill>
        </p:spPr>
        <p:txBody>
          <a:bodyPr/>
          <a:lstStyle>
            <a:lvl1pPr>
              <a:defRPr sz="600">
                <a:noFill/>
              </a:defRPr>
            </a:lvl1pPr>
            <a:lvl2pPr>
              <a:defRPr sz="600">
                <a:noFill/>
              </a:defRPr>
            </a:lvl2pPr>
            <a:lvl3pPr marL="0" indent="0">
              <a:buNone/>
              <a:defRPr sz="600">
                <a:noFill/>
              </a:defRPr>
            </a:lvl3pPr>
            <a:lvl4pPr marL="180000" indent="0">
              <a:buNone/>
              <a:defRPr sz="600">
                <a:noFill/>
              </a:defRPr>
            </a:lvl4pPr>
            <a:lvl5pPr>
              <a:defRPr sz="600">
                <a:noFill/>
              </a:defRPr>
            </a:lvl5pPr>
            <a:lvl6pPr>
              <a:defRPr sz="600">
                <a:noFill/>
              </a:defRPr>
            </a:lvl6pPr>
            <a:lvl7pPr>
              <a:defRPr sz="600">
                <a:noFill/>
              </a:defRPr>
            </a:lvl7pPr>
            <a:lvl8pPr>
              <a:defRPr sz="600">
                <a:noFill/>
              </a:defRPr>
            </a:lvl8pPr>
            <a:lvl9pPr>
              <a:defRPr sz="6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016F5-AE36-4097-9573-A6CEC63FA36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0E5EFE-2350-47BC-88C1-9C7A8DA3C8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70E358-807C-47E9-9ED5-F7A951A19D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3A3BCE4-A75F-4053-B881-671DF64AE3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80857" y="14965"/>
            <a:ext cx="9378760" cy="6858000"/>
          </a:xfrm>
          <a:gradFill>
            <a:gsLst>
              <a:gs pos="0">
                <a:schemeClr val="tx1">
                  <a:alpha val="44284"/>
                </a:schemeClr>
              </a:gs>
              <a:gs pos="59000">
                <a:schemeClr val="tx1">
                  <a:alpha val="0"/>
                </a:schemeClr>
              </a:gs>
            </a:gsLst>
            <a:lin ang="20400000" scaled="0"/>
          </a:gradFill>
        </p:spPr>
        <p:txBody>
          <a:bodyPr/>
          <a:lstStyle>
            <a:lvl1pPr>
              <a:defRPr sz="600">
                <a:noFill/>
              </a:defRPr>
            </a:lvl1pPr>
            <a:lvl2pPr>
              <a:defRPr sz="600">
                <a:noFill/>
              </a:defRPr>
            </a:lvl2pPr>
            <a:lvl3pPr marL="0" indent="0">
              <a:buNone/>
              <a:defRPr sz="600">
                <a:noFill/>
              </a:defRPr>
            </a:lvl3pPr>
            <a:lvl4pPr marL="180000" indent="0">
              <a:buNone/>
              <a:defRPr sz="600">
                <a:noFill/>
              </a:defRPr>
            </a:lvl4pPr>
            <a:lvl5pPr>
              <a:defRPr sz="600">
                <a:noFill/>
              </a:defRPr>
            </a:lvl5pPr>
            <a:lvl6pPr>
              <a:defRPr sz="600">
                <a:noFill/>
              </a:defRPr>
            </a:lvl6pPr>
            <a:lvl7pPr>
              <a:defRPr sz="600">
                <a:noFill/>
              </a:defRPr>
            </a:lvl7pPr>
            <a:lvl8pPr>
              <a:defRPr sz="600">
                <a:noFill/>
              </a:defRPr>
            </a:lvl8pPr>
            <a:lvl9pPr>
              <a:defRPr sz="6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461AE74-4947-8749-95DE-F2BC3A90CB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47739" y="2708999"/>
            <a:ext cx="4375376" cy="1284740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 marL="0" indent="0">
              <a:buNone/>
              <a:defRPr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“Click to add quote text” First level, press ‘Increase List level for Intro and author styles</a:t>
            </a:r>
          </a:p>
          <a:p>
            <a:pPr lvl="1"/>
            <a:r>
              <a:rPr lang="en-US"/>
              <a:t>Author style</a:t>
            </a:r>
          </a:p>
        </p:txBody>
      </p:sp>
    </p:spTree>
    <p:extLst>
      <p:ext uri="{BB962C8B-B14F-4D97-AF65-F5344CB8AC3E}">
        <p14:creationId xmlns:p14="http://schemas.microsoft.com/office/powerpoint/2010/main" val="373865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C89CD4-962A-1249-A251-889A65A2CFE9}"/>
              </a:ext>
            </a:extLst>
          </p:cNvPr>
          <p:cNvSpPr/>
          <p:nvPr userDrawn="1"/>
        </p:nvSpPr>
        <p:spPr>
          <a:xfrm flipH="1">
            <a:off x="0" y="0"/>
            <a:ext cx="4572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7739" y="476250"/>
            <a:ext cx="10728324" cy="720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4 column text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59491-49D2-41AB-86CC-8080A8B60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7738" y="3429000"/>
            <a:ext cx="2556000" cy="2340000"/>
          </a:xfrm>
        </p:spPr>
        <p:txBody>
          <a:bodyPr/>
          <a:lstStyle>
            <a:lvl1pPr>
              <a:defRPr sz="1600" b="1">
                <a:solidFill>
                  <a:srgbClr val="3F3F3F"/>
                </a:solidFill>
              </a:defRPr>
            </a:lvl1pPr>
            <a:lvl2pPr>
              <a:defRPr sz="1400" b="0">
                <a:solidFill>
                  <a:srgbClr val="6F6F6F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F639F27-73F0-4CD7-8FD8-59E6F5A581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71846" y="3429000"/>
            <a:ext cx="2556000" cy="2340000"/>
          </a:xfrm>
        </p:spPr>
        <p:txBody>
          <a:bodyPr/>
          <a:lstStyle>
            <a:lvl1pPr>
              <a:defRPr sz="1600" b="1">
                <a:solidFill>
                  <a:srgbClr val="3F3F3F"/>
                </a:solidFill>
              </a:defRPr>
            </a:lvl1pPr>
            <a:lvl2pPr>
              <a:defRPr sz="1400" b="0">
                <a:solidFill>
                  <a:srgbClr val="6F6F6F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E084698-D94D-4E45-8AAD-806B511C28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5954" y="3429000"/>
            <a:ext cx="2556000" cy="2340000"/>
          </a:xfrm>
        </p:spPr>
        <p:txBody>
          <a:bodyPr/>
          <a:lstStyle>
            <a:lvl1pPr>
              <a:defRPr sz="1600" b="1">
                <a:solidFill>
                  <a:srgbClr val="3F3F3F"/>
                </a:solidFill>
              </a:defRPr>
            </a:lvl1pPr>
            <a:lvl2pPr>
              <a:defRPr sz="1400" b="0">
                <a:solidFill>
                  <a:srgbClr val="6F6F6F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DAFC109-81A4-3F41-8F91-2744EA21A0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20063" y="3429000"/>
            <a:ext cx="2556000" cy="2340000"/>
          </a:xfrm>
        </p:spPr>
        <p:txBody>
          <a:bodyPr/>
          <a:lstStyle>
            <a:lvl1pPr>
              <a:defRPr sz="1600" b="1">
                <a:solidFill>
                  <a:srgbClr val="3F3F3F"/>
                </a:solidFill>
              </a:defRPr>
            </a:lvl1pPr>
            <a:lvl2pPr>
              <a:defRPr sz="1400" b="0">
                <a:solidFill>
                  <a:srgbClr val="6F6F6F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D608E20F-D8FF-C642-92B6-30D619014E0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20063" y="1665287"/>
            <a:ext cx="2556000" cy="1468057"/>
          </a:xfrm>
          <a:custGeom>
            <a:avLst/>
            <a:gdLst>
              <a:gd name="connsiteX0" fmla="*/ 0 w 5261730"/>
              <a:gd name="connsiteY0" fmla="*/ 0 h 6553201"/>
              <a:gd name="connsiteX1" fmla="*/ 5261730 w 5261730"/>
              <a:gd name="connsiteY1" fmla="*/ 0 h 6553201"/>
              <a:gd name="connsiteX2" fmla="*/ 5261730 w 5261730"/>
              <a:gd name="connsiteY2" fmla="*/ 1 h 6553201"/>
              <a:gd name="connsiteX3" fmla="*/ 5261730 w 5261730"/>
              <a:gd name="connsiteY3" fmla="*/ 6553199 h 6553201"/>
              <a:gd name="connsiteX4" fmla="*/ 5261730 w 5261730"/>
              <a:gd name="connsiteY4" fmla="*/ 6553201 h 6553201"/>
              <a:gd name="connsiteX5" fmla="*/ 2363723 w 5261730"/>
              <a:gd name="connsiteY5" fmla="*/ 6553201 h 6553201"/>
              <a:gd name="connsiteX6" fmla="*/ 2363721 w 5261730"/>
              <a:gd name="connsiteY6" fmla="*/ 6553199 h 6553201"/>
              <a:gd name="connsiteX7" fmla="*/ 0 w 5261730"/>
              <a:gd name="connsiteY7" fmla="*/ 6553199 h 6553201"/>
              <a:gd name="connsiteX8" fmla="*/ 0 w 5261730"/>
              <a:gd name="connsiteY8" fmla="*/ 4202461 h 6553201"/>
              <a:gd name="connsiteX9" fmla="*/ 0 w 5261730"/>
              <a:gd name="connsiteY9" fmla="*/ 700407 h 65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1730" h="6553201">
                <a:moveTo>
                  <a:pt x="0" y="0"/>
                </a:moveTo>
                <a:lnTo>
                  <a:pt x="5261730" y="0"/>
                </a:lnTo>
                <a:lnTo>
                  <a:pt x="5261730" y="1"/>
                </a:lnTo>
                <a:lnTo>
                  <a:pt x="5261730" y="6553199"/>
                </a:lnTo>
                <a:lnTo>
                  <a:pt x="5261730" y="6553201"/>
                </a:lnTo>
                <a:lnTo>
                  <a:pt x="2363723" y="6553201"/>
                </a:lnTo>
                <a:lnTo>
                  <a:pt x="2363721" y="6553199"/>
                </a:lnTo>
                <a:lnTo>
                  <a:pt x="0" y="6553199"/>
                </a:lnTo>
                <a:lnTo>
                  <a:pt x="0" y="4202461"/>
                </a:lnTo>
                <a:lnTo>
                  <a:pt x="0" y="70040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360000" tIns="360000" rIns="360000" bIns="360000" anchor="t" anchorCtr="0">
            <a:noAutofit/>
          </a:bodyPr>
          <a:lstStyle>
            <a:lvl1pPr algn="ctr">
              <a:defRPr sz="1400">
                <a:solidFill>
                  <a:srgbClr val="6F6F6F"/>
                </a:solidFill>
              </a:defRPr>
            </a:lvl1pPr>
          </a:lstStyle>
          <a:p>
            <a:r>
              <a:rPr lang="en-AU"/>
              <a:t>To insert an image, click on the central icon or drag and drop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F42D406D-9105-F243-AF12-49A2E5E43F8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95954" y="1665287"/>
            <a:ext cx="2556000" cy="1468057"/>
          </a:xfrm>
          <a:custGeom>
            <a:avLst/>
            <a:gdLst>
              <a:gd name="connsiteX0" fmla="*/ 0 w 5261730"/>
              <a:gd name="connsiteY0" fmla="*/ 0 h 6553201"/>
              <a:gd name="connsiteX1" fmla="*/ 5261730 w 5261730"/>
              <a:gd name="connsiteY1" fmla="*/ 0 h 6553201"/>
              <a:gd name="connsiteX2" fmla="*/ 5261730 w 5261730"/>
              <a:gd name="connsiteY2" fmla="*/ 1 h 6553201"/>
              <a:gd name="connsiteX3" fmla="*/ 5261730 w 5261730"/>
              <a:gd name="connsiteY3" fmla="*/ 6553199 h 6553201"/>
              <a:gd name="connsiteX4" fmla="*/ 5261730 w 5261730"/>
              <a:gd name="connsiteY4" fmla="*/ 6553201 h 6553201"/>
              <a:gd name="connsiteX5" fmla="*/ 2363723 w 5261730"/>
              <a:gd name="connsiteY5" fmla="*/ 6553201 h 6553201"/>
              <a:gd name="connsiteX6" fmla="*/ 2363721 w 5261730"/>
              <a:gd name="connsiteY6" fmla="*/ 6553199 h 6553201"/>
              <a:gd name="connsiteX7" fmla="*/ 0 w 5261730"/>
              <a:gd name="connsiteY7" fmla="*/ 6553199 h 6553201"/>
              <a:gd name="connsiteX8" fmla="*/ 0 w 5261730"/>
              <a:gd name="connsiteY8" fmla="*/ 4202461 h 6553201"/>
              <a:gd name="connsiteX9" fmla="*/ 0 w 5261730"/>
              <a:gd name="connsiteY9" fmla="*/ 700407 h 65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1730" h="6553201">
                <a:moveTo>
                  <a:pt x="0" y="0"/>
                </a:moveTo>
                <a:lnTo>
                  <a:pt x="5261730" y="0"/>
                </a:lnTo>
                <a:lnTo>
                  <a:pt x="5261730" y="1"/>
                </a:lnTo>
                <a:lnTo>
                  <a:pt x="5261730" y="6553199"/>
                </a:lnTo>
                <a:lnTo>
                  <a:pt x="5261730" y="6553201"/>
                </a:lnTo>
                <a:lnTo>
                  <a:pt x="2363723" y="6553201"/>
                </a:lnTo>
                <a:lnTo>
                  <a:pt x="2363721" y="6553199"/>
                </a:lnTo>
                <a:lnTo>
                  <a:pt x="0" y="6553199"/>
                </a:lnTo>
                <a:lnTo>
                  <a:pt x="0" y="4202461"/>
                </a:lnTo>
                <a:lnTo>
                  <a:pt x="0" y="70040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360000" tIns="360000" rIns="360000" bIns="360000" anchor="t" anchorCtr="0">
            <a:noAutofit/>
          </a:bodyPr>
          <a:lstStyle>
            <a:lvl1pPr algn="ctr">
              <a:defRPr sz="1400">
                <a:solidFill>
                  <a:srgbClr val="6F6F6F"/>
                </a:solidFill>
              </a:defRPr>
            </a:lvl1pPr>
          </a:lstStyle>
          <a:p>
            <a:r>
              <a:rPr lang="en-AU"/>
              <a:t>To insert an image, click on the central icon or drag and drop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AE56518-AFE1-3743-9483-211DD7BEFDC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671846" y="1665287"/>
            <a:ext cx="2556000" cy="1468057"/>
          </a:xfrm>
          <a:custGeom>
            <a:avLst/>
            <a:gdLst>
              <a:gd name="connsiteX0" fmla="*/ 0 w 5261730"/>
              <a:gd name="connsiteY0" fmla="*/ 0 h 6553201"/>
              <a:gd name="connsiteX1" fmla="*/ 5261730 w 5261730"/>
              <a:gd name="connsiteY1" fmla="*/ 0 h 6553201"/>
              <a:gd name="connsiteX2" fmla="*/ 5261730 w 5261730"/>
              <a:gd name="connsiteY2" fmla="*/ 1 h 6553201"/>
              <a:gd name="connsiteX3" fmla="*/ 5261730 w 5261730"/>
              <a:gd name="connsiteY3" fmla="*/ 6553199 h 6553201"/>
              <a:gd name="connsiteX4" fmla="*/ 5261730 w 5261730"/>
              <a:gd name="connsiteY4" fmla="*/ 6553201 h 6553201"/>
              <a:gd name="connsiteX5" fmla="*/ 2363723 w 5261730"/>
              <a:gd name="connsiteY5" fmla="*/ 6553201 h 6553201"/>
              <a:gd name="connsiteX6" fmla="*/ 2363721 w 5261730"/>
              <a:gd name="connsiteY6" fmla="*/ 6553199 h 6553201"/>
              <a:gd name="connsiteX7" fmla="*/ 0 w 5261730"/>
              <a:gd name="connsiteY7" fmla="*/ 6553199 h 6553201"/>
              <a:gd name="connsiteX8" fmla="*/ 0 w 5261730"/>
              <a:gd name="connsiteY8" fmla="*/ 4202461 h 6553201"/>
              <a:gd name="connsiteX9" fmla="*/ 0 w 5261730"/>
              <a:gd name="connsiteY9" fmla="*/ 700407 h 65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1730" h="6553201">
                <a:moveTo>
                  <a:pt x="0" y="0"/>
                </a:moveTo>
                <a:lnTo>
                  <a:pt x="5261730" y="0"/>
                </a:lnTo>
                <a:lnTo>
                  <a:pt x="5261730" y="1"/>
                </a:lnTo>
                <a:lnTo>
                  <a:pt x="5261730" y="6553199"/>
                </a:lnTo>
                <a:lnTo>
                  <a:pt x="5261730" y="6553201"/>
                </a:lnTo>
                <a:lnTo>
                  <a:pt x="2363723" y="6553201"/>
                </a:lnTo>
                <a:lnTo>
                  <a:pt x="2363721" y="6553199"/>
                </a:lnTo>
                <a:lnTo>
                  <a:pt x="0" y="6553199"/>
                </a:lnTo>
                <a:lnTo>
                  <a:pt x="0" y="4202461"/>
                </a:lnTo>
                <a:lnTo>
                  <a:pt x="0" y="70040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360000" tIns="360000" rIns="360000" bIns="360000" anchor="t" anchorCtr="0">
            <a:noAutofit/>
          </a:bodyPr>
          <a:lstStyle>
            <a:lvl1pPr algn="ctr">
              <a:defRPr sz="1400">
                <a:solidFill>
                  <a:srgbClr val="6F6F6F"/>
                </a:solidFill>
              </a:defRPr>
            </a:lvl1pPr>
          </a:lstStyle>
          <a:p>
            <a:r>
              <a:rPr lang="en-AU"/>
              <a:t>To insert an image, click on the central icon or drag and drop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DFCCAE4-0B2D-DF4E-8EC5-F97D3B73699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47738" y="1665287"/>
            <a:ext cx="2556000" cy="1468057"/>
          </a:xfrm>
          <a:custGeom>
            <a:avLst/>
            <a:gdLst>
              <a:gd name="connsiteX0" fmla="*/ 0 w 5261730"/>
              <a:gd name="connsiteY0" fmla="*/ 0 h 6553201"/>
              <a:gd name="connsiteX1" fmla="*/ 5261730 w 5261730"/>
              <a:gd name="connsiteY1" fmla="*/ 0 h 6553201"/>
              <a:gd name="connsiteX2" fmla="*/ 5261730 w 5261730"/>
              <a:gd name="connsiteY2" fmla="*/ 1 h 6553201"/>
              <a:gd name="connsiteX3" fmla="*/ 5261730 w 5261730"/>
              <a:gd name="connsiteY3" fmla="*/ 6553199 h 6553201"/>
              <a:gd name="connsiteX4" fmla="*/ 5261730 w 5261730"/>
              <a:gd name="connsiteY4" fmla="*/ 6553201 h 6553201"/>
              <a:gd name="connsiteX5" fmla="*/ 2363723 w 5261730"/>
              <a:gd name="connsiteY5" fmla="*/ 6553201 h 6553201"/>
              <a:gd name="connsiteX6" fmla="*/ 2363721 w 5261730"/>
              <a:gd name="connsiteY6" fmla="*/ 6553199 h 6553201"/>
              <a:gd name="connsiteX7" fmla="*/ 0 w 5261730"/>
              <a:gd name="connsiteY7" fmla="*/ 6553199 h 6553201"/>
              <a:gd name="connsiteX8" fmla="*/ 0 w 5261730"/>
              <a:gd name="connsiteY8" fmla="*/ 4202461 h 6553201"/>
              <a:gd name="connsiteX9" fmla="*/ 0 w 5261730"/>
              <a:gd name="connsiteY9" fmla="*/ 700407 h 65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1730" h="6553201">
                <a:moveTo>
                  <a:pt x="0" y="0"/>
                </a:moveTo>
                <a:lnTo>
                  <a:pt x="5261730" y="0"/>
                </a:lnTo>
                <a:lnTo>
                  <a:pt x="5261730" y="1"/>
                </a:lnTo>
                <a:lnTo>
                  <a:pt x="5261730" y="6553199"/>
                </a:lnTo>
                <a:lnTo>
                  <a:pt x="5261730" y="6553201"/>
                </a:lnTo>
                <a:lnTo>
                  <a:pt x="2363723" y="6553201"/>
                </a:lnTo>
                <a:lnTo>
                  <a:pt x="2363721" y="6553199"/>
                </a:lnTo>
                <a:lnTo>
                  <a:pt x="0" y="6553199"/>
                </a:lnTo>
                <a:lnTo>
                  <a:pt x="0" y="4202461"/>
                </a:lnTo>
                <a:lnTo>
                  <a:pt x="0" y="70040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360000" tIns="360000" rIns="360000" bIns="360000" anchor="t" anchorCtr="0">
            <a:noAutofit/>
          </a:bodyPr>
          <a:lstStyle>
            <a:lvl1pPr algn="ctr">
              <a:defRPr sz="1400">
                <a:solidFill>
                  <a:srgbClr val="6F6F6F"/>
                </a:solidFill>
              </a:defRPr>
            </a:lvl1pPr>
          </a:lstStyle>
          <a:p>
            <a:r>
              <a:rPr lang="en-AU"/>
              <a:t>To insert an image, click on the central icon or drag and drop</a:t>
            </a:r>
          </a:p>
        </p:txBody>
      </p:sp>
    </p:spTree>
    <p:extLst>
      <p:ext uri="{BB962C8B-B14F-4D97-AF65-F5344CB8AC3E}">
        <p14:creationId xmlns:p14="http://schemas.microsoft.com/office/powerpoint/2010/main" val="333642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DCB9A-BD2E-4E35-BB78-80183E947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Title and content slide</a:t>
            </a:r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7D44EF-9E0C-FD44-9652-D0930215A719}"/>
              </a:ext>
            </a:extLst>
          </p:cNvPr>
          <p:cNvCxnSpPr>
            <a:cxnSpLocks/>
          </p:cNvCxnSpPr>
          <p:nvPr userDrawn="1"/>
        </p:nvCxnSpPr>
        <p:spPr>
          <a:xfrm>
            <a:off x="947738" y="1950895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D3F18B-6851-FF49-9FA3-F699595E6CC1}"/>
              </a:ext>
            </a:extLst>
          </p:cNvPr>
          <p:cNvCxnSpPr>
            <a:cxnSpLocks/>
          </p:cNvCxnSpPr>
          <p:nvPr userDrawn="1"/>
        </p:nvCxnSpPr>
        <p:spPr>
          <a:xfrm>
            <a:off x="947738" y="2228163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74811A-0F25-A640-B5BF-D91FAD261517}"/>
              </a:ext>
            </a:extLst>
          </p:cNvPr>
          <p:cNvCxnSpPr>
            <a:cxnSpLocks/>
          </p:cNvCxnSpPr>
          <p:nvPr userDrawn="1"/>
        </p:nvCxnSpPr>
        <p:spPr>
          <a:xfrm>
            <a:off x="1308099" y="1673627"/>
            <a:ext cx="1036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46D6F9-B096-4C45-A8A9-59BFB0DBFC44}"/>
              </a:ext>
            </a:extLst>
          </p:cNvPr>
          <p:cNvCxnSpPr>
            <a:cxnSpLocks/>
          </p:cNvCxnSpPr>
          <p:nvPr userDrawn="1"/>
        </p:nvCxnSpPr>
        <p:spPr>
          <a:xfrm>
            <a:off x="947738" y="3059967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88C6AD-C690-2A48-9374-933A399D60F9}"/>
              </a:ext>
            </a:extLst>
          </p:cNvPr>
          <p:cNvCxnSpPr>
            <a:cxnSpLocks/>
          </p:cNvCxnSpPr>
          <p:nvPr userDrawn="1"/>
        </p:nvCxnSpPr>
        <p:spPr>
          <a:xfrm>
            <a:off x="947738" y="3337235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C1D6C6-0B41-A247-B506-2D8139D5608B}"/>
              </a:ext>
            </a:extLst>
          </p:cNvPr>
          <p:cNvCxnSpPr>
            <a:cxnSpLocks/>
          </p:cNvCxnSpPr>
          <p:nvPr userDrawn="1"/>
        </p:nvCxnSpPr>
        <p:spPr>
          <a:xfrm>
            <a:off x="947738" y="2782699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5A003A-38DD-2349-A5A9-A35341C41EE8}"/>
              </a:ext>
            </a:extLst>
          </p:cNvPr>
          <p:cNvCxnSpPr>
            <a:cxnSpLocks/>
          </p:cNvCxnSpPr>
          <p:nvPr userDrawn="1"/>
        </p:nvCxnSpPr>
        <p:spPr>
          <a:xfrm>
            <a:off x="947738" y="4169039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7FA098-4FC8-2D4C-A3DE-E28218271D39}"/>
              </a:ext>
            </a:extLst>
          </p:cNvPr>
          <p:cNvCxnSpPr>
            <a:cxnSpLocks/>
          </p:cNvCxnSpPr>
          <p:nvPr userDrawn="1"/>
        </p:nvCxnSpPr>
        <p:spPr>
          <a:xfrm>
            <a:off x="947738" y="4446307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C8D15-34FD-8D4B-A1CF-E483581222C4}"/>
              </a:ext>
            </a:extLst>
          </p:cNvPr>
          <p:cNvCxnSpPr>
            <a:cxnSpLocks/>
          </p:cNvCxnSpPr>
          <p:nvPr userDrawn="1"/>
        </p:nvCxnSpPr>
        <p:spPr>
          <a:xfrm>
            <a:off x="947738" y="3891771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CD63F9-FE10-0A44-8014-EB8DAB952C7D}"/>
              </a:ext>
            </a:extLst>
          </p:cNvPr>
          <p:cNvCxnSpPr>
            <a:cxnSpLocks/>
          </p:cNvCxnSpPr>
          <p:nvPr userDrawn="1"/>
        </p:nvCxnSpPr>
        <p:spPr>
          <a:xfrm>
            <a:off x="947738" y="5278111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0A3B2A-9661-B448-BCD1-D85A4C760925}"/>
              </a:ext>
            </a:extLst>
          </p:cNvPr>
          <p:cNvCxnSpPr>
            <a:cxnSpLocks/>
          </p:cNvCxnSpPr>
          <p:nvPr userDrawn="1"/>
        </p:nvCxnSpPr>
        <p:spPr>
          <a:xfrm>
            <a:off x="947738" y="5555379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C26421-F9BB-DE4D-A778-7DB5C2E4FF46}"/>
              </a:ext>
            </a:extLst>
          </p:cNvPr>
          <p:cNvCxnSpPr>
            <a:cxnSpLocks/>
          </p:cNvCxnSpPr>
          <p:nvPr userDrawn="1"/>
        </p:nvCxnSpPr>
        <p:spPr>
          <a:xfrm>
            <a:off x="947738" y="5000843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76E345-3A11-7440-B260-DB89D590F80C}"/>
              </a:ext>
            </a:extLst>
          </p:cNvPr>
          <p:cNvCxnSpPr>
            <a:cxnSpLocks/>
          </p:cNvCxnSpPr>
          <p:nvPr userDrawn="1"/>
        </p:nvCxnSpPr>
        <p:spPr>
          <a:xfrm>
            <a:off x="947738" y="4723575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79C0F1-907E-7A4D-B013-347D3F60F582}"/>
              </a:ext>
            </a:extLst>
          </p:cNvPr>
          <p:cNvCxnSpPr>
            <a:cxnSpLocks/>
          </p:cNvCxnSpPr>
          <p:nvPr userDrawn="1"/>
        </p:nvCxnSpPr>
        <p:spPr>
          <a:xfrm>
            <a:off x="947738" y="3614503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F4DF5E-4707-BC41-B54F-011DE8B59FE2}"/>
              </a:ext>
            </a:extLst>
          </p:cNvPr>
          <p:cNvCxnSpPr>
            <a:cxnSpLocks/>
          </p:cNvCxnSpPr>
          <p:nvPr userDrawn="1"/>
        </p:nvCxnSpPr>
        <p:spPr>
          <a:xfrm>
            <a:off x="947738" y="2505431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0049CF-EDE5-6F41-AE1D-3E40C25F3568}"/>
              </a:ext>
            </a:extLst>
          </p:cNvPr>
          <p:cNvCxnSpPr>
            <a:cxnSpLocks/>
          </p:cNvCxnSpPr>
          <p:nvPr userDrawn="1"/>
        </p:nvCxnSpPr>
        <p:spPr>
          <a:xfrm>
            <a:off x="947738" y="5832647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ED22C8-273A-BA44-B37D-32DEA6966F7D}"/>
              </a:ext>
            </a:extLst>
          </p:cNvPr>
          <p:cNvCxnSpPr>
            <a:cxnSpLocks/>
          </p:cNvCxnSpPr>
          <p:nvPr userDrawn="1"/>
        </p:nvCxnSpPr>
        <p:spPr>
          <a:xfrm>
            <a:off x="947738" y="6109915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162182-CCF9-314B-8632-96FAE97E5BC7}"/>
              </a:ext>
            </a:extLst>
          </p:cNvPr>
          <p:cNvCxnSpPr>
            <a:cxnSpLocks/>
          </p:cNvCxnSpPr>
          <p:nvPr userDrawn="1"/>
        </p:nvCxnSpPr>
        <p:spPr>
          <a:xfrm>
            <a:off x="947738" y="6387184"/>
            <a:ext cx="107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4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5364162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1665288"/>
            <a:ext cx="5364162" cy="4140000"/>
          </a:xfrm>
        </p:spPr>
        <p:txBody>
          <a:bodyPr/>
          <a:lstStyle/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86D38AD-7349-4A76-8804-2FF01674A97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43812" y="0"/>
            <a:ext cx="4598693" cy="6857999"/>
          </a:xfrm>
          <a:custGeom>
            <a:avLst/>
            <a:gdLst>
              <a:gd name="connsiteX0" fmla="*/ 0 w 6757585"/>
              <a:gd name="connsiteY0" fmla="*/ 0 h 6553199"/>
              <a:gd name="connsiteX1" fmla="*/ 6757585 w 6757585"/>
              <a:gd name="connsiteY1" fmla="*/ 0 h 6553199"/>
              <a:gd name="connsiteX2" fmla="*/ 6757585 w 6757585"/>
              <a:gd name="connsiteY2" fmla="*/ 6553199 h 6553199"/>
              <a:gd name="connsiteX3" fmla="*/ 0 w 6757585"/>
              <a:gd name="connsiteY3" fmla="*/ 6553199 h 65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7585" h="6553199">
                <a:moveTo>
                  <a:pt x="0" y="0"/>
                </a:moveTo>
                <a:lnTo>
                  <a:pt x="6757585" y="0"/>
                </a:lnTo>
                <a:lnTo>
                  <a:pt x="6757585" y="6553199"/>
                </a:lnTo>
                <a:lnTo>
                  <a:pt x="0" y="655319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360000" tIns="3600000" rIns="360000" bIns="360000" anchor="t" anchorCtr="0">
            <a:noAutofit/>
          </a:bodyPr>
          <a:lstStyle>
            <a:lvl1pPr algn="ctr">
              <a:defRPr sz="1400">
                <a:solidFill>
                  <a:srgbClr val="6F6F6F"/>
                </a:solidFill>
              </a:defRPr>
            </a:lvl1pPr>
          </a:lstStyle>
          <a:p>
            <a:r>
              <a:rPr lang="en-AU"/>
              <a:t>To insert an image, click on the central icon or drag and drop</a:t>
            </a:r>
          </a:p>
        </p:txBody>
      </p:sp>
    </p:spTree>
    <p:extLst>
      <p:ext uri="{BB962C8B-B14F-4D97-AF65-F5344CB8AC3E}">
        <p14:creationId xmlns:p14="http://schemas.microsoft.com/office/powerpoint/2010/main" val="3872152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F813A5-6C29-C14C-9B4F-15B8CCC3B6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83050" y="0"/>
            <a:ext cx="8108950" cy="6858000"/>
          </a:xfrm>
          <a:solidFill>
            <a:schemeClr val="bg2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To insert an image, click on the central icon or drag and drop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17B5D-C63E-4A0F-889D-C332DE2D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2941682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" name="Table Placeholder 11">
            <a:extLst>
              <a:ext uri="{FF2B5EF4-FFF2-40B4-BE49-F238E27FC236}">
                <a16:creationId xmlns:a16="http://schemas.microsoft.com/office/drawing/2014/main" id="{C147A212-5805-4D39-B619-AABE9A8F598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47737" y="1687513"/>
            <a:ext cx="5400000" cy="4680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73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17B5D-C63E-4A0F-889D-C332DE2D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292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88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able with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FE1DFCD2-CD8F-4F79-BD17-B9ABB567266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990600" y="549000"/>
            <a:ext cx="10620000" cy="5760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544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8089673-C0C5-4635-B4D4-33BDA7E7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10728325" cy="720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3BF50D0-A866-483B-89C0-1BDF3D25B1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11900" y="1249368"/>
            <a:ext cx="7200000" cy="720000"/>
          </a:xfrm>
        </p:spPr>
        <p:txBody>
          <a:bodyPr/>
          <a:lstStyle>
            <a:lvl1pPr marL="0" indent="0" algn="ctr">
              <a:buNone/>
              <a:defRPr sz="1600" b="0">
                <a:solidFill>
                  <a:schemeClr val="accent6"/>
                </a:solidFill>
              </a:defRPr>
            </a:lvl1pPr>
            <a:lvl2pPr marL="0" indent="0" algn="ctr">
              <a:buNone/>
              <a:defRPr sz="1200" b="0">
                <a:solidFill>
                  <a:schemeClr val="accent6"/>
                </a:solidFill>
              </a:defRPr>
            </a:lvl2pPr>
            <a:lvl3pPr marL="0" indent="0" algn="ctr">
              <a:buNone/>
              <a:defRPr sz="1200" b="0">
                <a:solidFill>
                  <a:schemeClr val="accent6"/>
                </a:solidFill>
              </a:defRPr>
            </a:lvl3pPr>
            <a:lvl4pPr marL="0" indent="0" algn="ctr">
              <a:buNone/>
              <a:defRPr sz="1200" b="0">
                <a:solidFill>
                  <a:schemeClr val="accent6"/>
                </a:solidFill>
              </a:defRPr>
            </a:lvl4pPr>
            <a:lvl5pPr marL="0" indent="0" algn="ctr">
              <a:buNone/>
              <a:defRPr sz="1200" b="0">
                <a:solidFill>
                  <a:schemeClr val="accent6"/>
                </a:solidFill>
              </a:defRPr>
            </a:lvl5pPr>
            <a:lvl6pPr marL="0" indent="0" algn="ctr">
              <a:buNone/>
              <a:defRPr sz="1200" b="0">
                <a:solidFill>
                  <a:schemeClr val="accent6"/>
                </a:solidFill>
              </a:defRPr>
            </a:lvl6pPr>
            <a:lvl7pPr marL="0" indent="0" algn="ctr">
              <a:buNone/>
              <a:defRPr sz="1200" b="0">
                <a:solidFill>
                  <a:schemeClr val="accent6"/>
                </a:solidFill>
              </a:defRPr>
            </a:lvl7pPr>
            <a:lvl8pPr marL="0" indent="0" algn="ctr">
              <a:buNone/>
              <a:defRPr sz="1200" b="0">
                <a:solidFill>
                  <a:schemeClr val="accent6"/>
                </a:solidFill>
              </a:defRPr>
            </a:lvl8pPr>
            <a:lvl9pPr marL="0" indent="0" algn="ctr">
              <a:buNone/>
              <a:defRPr sz="1200" b="0">
                <a:solidFill>
                  <a:schemeClr val="accent6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0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to use thi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DCB9A-BD2E-4E35-BB78-80183E947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476250"/>
            <a:ext cx="10728325" cy="7200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Four column layout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24AFA6-B1CD-4AA1-BA1F-8250C82927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7738" y="1983853"/>
            <a:ext cx="2448000" cy="3240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03F7EF8-7480-4AEF-9261-EBA19DD695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07846" y="1983853"/>
            <a:ext cx="2448000" cy="3240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4FCE2A0-D28C-443F-9114-F6CCDADB43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7954" y="1983853"/>
            <a:ext cx="2448000" cy="3240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E77EAA4-F8CB-4082-BCC9-E46164356C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7737" y="1281829"/>
            <a:ext cx="8770435" cy="60006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13C5A1F-4EB6-410F-A363-517DE99FD6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28063" y="1983853"/>
            <a:ext cx="2448000" cy="3240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16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250F26-939A-4B1F-8128-25F861CE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3C008B77-28D8-4C59-916F-901CF99862EC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47736" y="1956755"/>
            <a:ext cx="3240000" cy="3780000"/>
          </a:xfrm>
        </p:spPr>
        <p:txBody>
          <a:bodyPr/>
          <a:lstStyle/>
          <a:p>
            <a:pPr lvl="0"/>
            <a:r>
              <a:rPr lang="en-GB"/>
              <a:t>Click to add text, or click on one of the central icons to add a table, chart, SmartArt, image or media.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584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content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250F26-939A-4B1F-8128-25F861CE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2880000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3C008B77-28D8-4C59-916F-901CF99862EC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47736" y="1592624"/>
            <a:ext cx="2880000" cy="3780000"/>
          </a:xfrm>
        </p:spPr>
        <p:txBody>
          <a:bodyPr/>
          <a:lstStyle/>
          <a:p>
            <a:pPr lvl="0"/>
            <a:r>
              <a:rPr lang="en-GB"/>
              <a:t>Click to add text, or click on one of the central icons to add a table, chart, SmartArt, image or media.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56FED-4329-470D-9115-70FE4CDC0A82}"/>
              </a:ext>
            </a:extLst>
          </p:cNvPr>
          <p:cNvSpPr/>
          <p:nvPr userDrawn="1"/>
        </p:nvSpPr>
        <p:spPr>
          <a:xfrm>
            <a:off x="4309369" y="0"/>
            <a:ext cx="7882632" cy="4737253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E8278-03BB-4FD5-AED1-2535A66D2A9B}"/>
              </a:ext>
            </a:extLst>
          </p:cNvPr>
          <p:cNvSpPr/>
          <p:nvPr userDrawn="1"/>
        </p:nvSpPr>
        <p:spPr>
          <a:xfrm flipV="1">
            <a:off x="4309369" y="4737251"/>
            <a:ext cx="7882632" cy="2120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B9BEC2-BEC4-4AAA-AF60-651DFB88362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930775" y="5120805"/>
            <a:ext cx="6480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85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box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F33B792-E3AF-4B18-8E41-5638A75CE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735" y="3792732"/>
            <a:ext cx="10728325" cy="2520000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lIns="936000" tIns="144000" rIns="216000" bIns="216000" anchor="t" anchorCtr="0">
            <a:noAutofit/>
          </a:bodyPr>
          <a:lstStyle>
            <a:lvl1pPr algn="l"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1"/>
                </a:solidFill>
              </a:defRPr>
            </a:lvl2pPr>
            <a:lvl3pPr marL="171450" indent="-171450" algn="l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Important box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7E3BE-18C9-4EA3-9B1B-868A352E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88D35EB3-DF41-4D9F-9C2A-FC8CDACE0F29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47735" y="1407054"/>
            <a:ext cx="10728325" cy="1440000"/>
          </a:xfrm>
        </p:spPr>
        <p:txBody>
          <a:bodyPr/>
          <a:lstStyle/>
          <a:p>
            <a:pPr lvl="0"/>
            <a:r>
              <a:rPr lang="en-GB"/>
              <a:t>Click to add text, or click on one of the central icons to add a table, chart, SmartArt, image or media.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35EDF1-9DA2-C127-05AB-BC90F38FFFD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47735" y="3792732"/>
            <a:ext cx="165103" cy="25200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Picture Placeholder 40">
            <a:extLst>
              <a:ext uri="{FF2B5EF4-FFF2-40B4-BE49-F238E27FC236}">
                <a16:creationId xmlns:a16="http://schemas.microsoft.com/office/drawing/2014/main" id="{053D4C66-36E4-4362-873E-592B1CA83418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47735" y="3792732"/>
            <a:ext cx="666000" cy="666000"/>
          </a:xfrm>
          <a:prstGeom prst="rect">
            <a:avLst/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276889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box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F33B792-E3AF-4B18-8E41-5638A75CE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78119" y="2708999"/>
            <a:ext cx="5040000" cy="1176110"/>
          </a:xfrm>
          <a:solidFill>
            <a:schemeClr val="tx2">
              <a:lumMod val="20000"/>
              <a:lumOff val="80000"/>
            </a:schemeClr>
          </a:solidFill>
        </p:spPr>
        <p:txBody>
          <a:bodyPr lIns="288000" tIns="144000" rIns="216000" bIns="216000" anchor="t" anchorCtr="0">
            <a:spAutoFit/>
          </a:bodyPr>
          <a:lstStyle>
            <a:lvl1pPr algn="l"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1"/>
                </a:solidFill>
              </a:defRPr>
            </a:lvl2pPr>
            <a:lvl3pPr marL="171450" indent="-171450" algn="l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Important box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7E3BE-18C9-4EA3-9B1B-868A352E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88D35EB3-DF41-4D9F-9C2A-FC8CDACE0F29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47736" y="1956755"/>
            <a:ext cx="3240000" cy="3780000"/>
          </a:xfrm>
        </p:spPr>
        <p:txBody>
          <a:bodyPr/>
          <a:lstStyle/>
          <a:p>
            <a:pPr lvl="0"/>
            <a:r>
              <a:rPr lang="en-GB"/>
              <a:t>Click to add text, or click on one of the central icons to add a table, chart, SmartArt, image or media.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Picture Placeholder 40">
            <a:extLst>
              <a:ext uri="{FF2B5EF4-FFF2-40B4-BE49-F238E27FC236}">
                <a16:creationId xmlns:a16="http://schemas.microsoft.com/office/drawing/2014/main" id="{053D4C66-36E4-4362-873E-592B1CA83418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352119" y="2708999"/>
            <a:ext cx="666000" cy="666000"/>
          </a:xfrm>
          <a:prstGeom prst="rect">
            <a:avLst/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EE61E67-044E-E5F3-1FAD-6BA95D0237A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78119" y="2708999"/>
            <a:ext cx="117881" cy="117611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0122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column text x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DCB9A-BD2E-4E35-BB78-80183E947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8515" y="476250"/>
            <a:ext cx="10727547" cy="4721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16C78D-DC59-465B-95C9-4D667CA38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176" y="1309127"/>
            <a:ext cx="10728887" cy="35616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add text</a:t>
            </a:r>
            <a:endParaRPr lang="en-AU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C7F877F-F6B7-4B50-A40D-8424C9D190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9650" y="3143104"/>
            <a:ext cx="1800000" cy="1440000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  <a:lvl2pPr marL="0" indent="0" algn="ctr">
              <a:buNone/>
              <a:defRPr sz="1200" b="0">
                <a:solidFill>
                  <a:schemeClr val="tx2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146594D-012B-44A2-8EA4-0A43335D88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91706" y="3143104"/>
            <a:ext cx="1800000" cy="1440000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  <a:lvl2pPr marL="0" indent="0" algn="ctr">
              <a:buNone/>
              <a:defRPr sz="1200" b="0">
                <a:solidFill>
                  <a:schemeClr val="tx2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2B7F080-4119-404C-B01C-B7BF32619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11900" y="3143104"/>
            <a:ext cx="1800000" cy="1440000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  <a:lvl2pPr marL="0" indent="0" algn="ctr">
              <a:buNone/>
              <a:defRPr sz="1200" b="0">
                <a:solidFill>
                  <a:schemeClr val="tx2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3FF7D28-19C0-4DB7-94F0-65DAE77230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5479" y="3143104"/>
            <a:ext cx="1800000" cy="1440000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  <a:lvl2pPr marL="0" indent="0" algn="ctr">
              <a:buNone/>
              <a:defRPr sz="1200" b="0">
                <a:solidFill>
                  <a:schemeClr val="tx2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26055A-209B-6F4B-BE99-1D831DA2E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29593" y="1952625"/>
            <a:ext cx="900113" cy="900113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0</a:t>
            </a:r>
            <a:endParaRPr lang="en-US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FD69FB2-77B7-DC4F-A410-835DC422722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41650" y="1952625"/>
            <a:ext cx="900113" cy="900113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0</a:t>
            </a:r>
            <a:endParaRPr lang="en-US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78BEA8B-2693-1A47-85CF-4C07988E074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61843" y="1952625"/>
            <a:ext cx="900113" cy="900113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0</a:t>
            </a:r>
            <a:endParaRPr lang="en-US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6E5C5F89-7A97-FD49-A5CB-443AD75D7CD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85423" y="1952625"/>
            <a:ext cx="900113" cy="900113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0</a:t>
            </a:r>
            <a:endParaRPr lang="en-US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10E7CA2B-86C2-F44D-B219-81B4B472E2B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94093" y="1952625"/>
            <a:ext cx="900113" cy="900113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0</a:t>
            </a:r>
            <a:endParaRPr lang="en-US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BF755C4-42BD-3042-9FFF-F84F15E7F9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500546" y="3143104"/>
            <a:ext cx="1800000" cy="1440000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  <a:lvl2pPr marL="0" indent="0" algn="ctr">
              <a:buNone/>
              <a:defRPr sz="1200" b="0">
                <a:solidFill>
                  <a:schemeClr val="tx2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741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DCB9A-BD2E-4E35-BB78-80183E947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7809" y="476250"/>
            <a:ext cx="4680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4AA2E80-83C6-490D-B6C1-BF05B9C89D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7200" y="0"/>
            <a:ext cx="5760000" cy="3762338"/>
          </a:xfrm>
          <a:custGeom>
            <a:avLst/>
            <a:gdLst>
              <a:gd name="connsiteX0" fmla="*/ 0 w 5261730"/>
              <a:gd name="connsiteY0" fmla="*/ 0 h 6553201"/>
              <a:gd name="connsiteX1" fmla="*/ 5261730 w 5261730"/>
              <a:gd name="connsiteY1" fmla="*/ 0 h 6553201"/>
              <a:gd name="connsiteX2" fmla="*/ 5261730 w 5261730"/>
              <a:gd name="connsiteY2" fmla="*/ 1 h 6553201"/>
              <a:gd name="connsiteX3" fmla="*/ 5261730 w 5261730"/>
              <a:gd name="connsiteY3" fmla="*/ 6553199 h 6553201"/>
              <a:gd name="connsiteX4" fmla="*/ 5261730 w 5261730"/>
              <a:gd name="connsiteY4" fmla="*/ 6553201 h 6553201"/>
              <a:gd name="connsiteX5" fmla="*/ 2363723 w 5261730"/>
              <a:gd name="connsiteY5" fmla="*/ 6553201 h 6553201"/>
              <a:gd name="connsiteX6" fmla="*/ 2363721 w 5261730"/>
              <a:gd name="connsiteY6" fmla="*/ 6553199 h 6553201"/>
              <a:gd name="connsiteX7" fmla="*/ 0 w 5261730"/>
              <a:gd name="connsiteY7" fmla="*/ 6553199 h 6553201"/>
              <a:gd name="connsiteX8" fmla="*/ 0 w 5261730"/>
              <a:gd name="connsiteY8" fmla="*/ 4202461 h 6553201"/>
              <a:gd name="connsiteX9" fmla="*/ 0 w 5261730"/>
              <a:gd name="connsiteY9" fmla="*/ 700407 h 65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1730" h="6553201">
                <a:moveTo>
                  <a:pt x="0" y="0"/>
                </a:moveTo>
                <a:lnTo>
                  <a:pt x="5261730" y="0"/>
                </a:lnTo>
                <a:lnTo>
                  <a:pt x="5261730" y="1"/>
                </a:lnTo>
                <a:lnTo>
                  <a:pt x="5261730" y="6553199"/>
                </a:lnTo>
                <a:lnTo>
                  <a:pt x="5261730" y="6553201"/>
                </a:lnTo>
                <a:lnTo>
                  <a:pt x="2363723" y="6553201"/>
                </a:lnTo>
                <a:lnTo>
                  <a:pt x="2363721" y="6553199"/>
                </a:lnTo>
                <a:lnTo>
                  <a:pt x="0" y="6553199"/>
                </a:lnTo>
                <a:lnTo>
                  <a:pt x="0" y="4202461"/>
                </a:lnTo>
                <a:lnTo>
                  <a:pt x="0" y="70040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180000" tIns="180000" rIns="180000" bIns="180000" anchor="t" anchorCtr="0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02AF81-252D-4E45-9DD1-A759821822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57200" y="3762338"/>
            <a:ext cx="2300630" cy="3095662"/>
          </a:xfrm>
          <a:custGeom>
            <a:avLst/>
            <a:gdLst>
              <a:gd name="connsiteX0" fmla="*/ 0 w 5261730"/>
              <a:gd name="connsiteY0" fmla="*/ 0 h 6553201"/>
              <a:gd name="connsiteX1" fmla="*/ 5261730 w 5261730"/>
              <a:gd name="connsiteY1" fmla="*/ 0 h 6553201"/>
              <a:gd name="connsiteX2" fmla="*/ 5261730 w 5261730"/>
              <a:gd name="connsiteY2" fmla="*/ 1 h 6553201"/>
              <a:gd name="connsiteX3" fmla="*/ 5261730 w 5261730"/>
              <a:gd name="connsiteY3" fmla="*/ 6553199 h 6553201"/>
              <a:gd name="connsiteX4" fmla="*/ 5261730 w 5261730"/>
              <a:gd name="connsiteY4" fmla="*/ 6553201 h 6553201"/>
              <a:gd name="connsiteX5" fmla="*/ 2363723 w 5261730"/>
              <a:gd name="connsiteY5" fmla="*/ 6553201 h 6553201"/>
              <a:gd name="connsiteX6" fmla="*/ 2363721 w 5261730"/>
              <a:gd name="connsiteY6" fmla="*/ 6553199 h 6553201"/>
              <a:gd name="connsiteX7" fmla="*/ 0 w 5261730"/>
              <a:gd name="connsiteY7" fmla="*/ 6553199 h 6553201"/>
              <a:gd name="connsiteX8" fmla="*/ 0 w 5261730"/>
              <a:gd name="connsiteY8" fmla="*/ 4202461 h 6553201"/>
              <a:gd name="connsiteX9" fmla="*/ 0 w 5261730"/>
              <a:gd name="connsiteY9" fmla="*/ 700407 h 65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1730" h="6553201">
                <a:moveTo>
                  <a:pt x="0" y="0"/>
                </a:moveTo>
                <a:lnTo>
                  <a:pt x="5261730" y="0"/>
                </a:lnTo>
                <a:lnTo>
                  <a:pt x="5261730" y="1"/>
                </a:lnTo>
                <a:lnTo>
                  <a:pt x="5261730" y="6553199"/>
                </a:lnTo>
                <a:lnTo>
                  <a:pt x="5261730" y="6553201"/>
                </a:lnTo>
                <a:lnTo>
                  <a:pt x="2363723" y="6553201"/>
                </a:lnTo>
                <a:lnTo>
                  <a:pt x="2363721" y="6553199"/>
                </a:lnTo>
                <a:lnTo>
                  <a:pt x="0" y="6553199"/>
                </a:lnTo>
                <a:lnTo>
                  <a:pt x="0" y="4202461"/>
                </a:lnTo>
                <a:lnTo>
                  <a:pt x="0" y="70040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180000" tIns="180000" rIns="180000" bIns="180000" anchor="t" anchorCtr="0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DD0C9A5-99CE-4EBC-B41E-244FDE7AAE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57830" y="2852738"/>
            <a:ext cx="3459370" cy="4005261"/>
          </a:xfrm>
          <a:custGeom>
            <a:avLst/>
            <a:gdLst>
              <a:gd name="connsiteX0" fmla="*/ 0 w 5261730"/>
              <a:gd name="connsiteY0" fmla="*/ 0 h 6553201"/>
              <a:gd name="connsiteX1" fmla="*/ 5261730 w 5261730"/>
              <a:gd name="connsiteY1" fmla="*/ 0 h 6553201"/>
              <a:gd name="connsiteX2" fmla="*/ 5261730 w 5261730"/>
              <a:gd name="connsiteY2" fmla="*/ 1 h 6553201"/>
              <a:gd name="connsiteX3" fmla="*/ 5261730 w 5261730"/>
              <a:gd name="connsiteY3" fmla="*/ 6553199 h 6553201"/>
              <a:gd name="connsiteX4" fmla="*/ 5261730 w 5261730"/>
              <a:gd name="connsiteY4" fmla="*/ 6553201 h 6553201"/>
              <a:gd name="connsiteX5" fmla="*/ 2363723 w 5261730"/>
              <a:gd name="connsiteY5" fmla="*/ 6553201 h 6553201"/>
              <a:gd name="connsiteX6" fmla="*/ 2363721 w 5261730"/>
              <a:gd name="connsiteY6" fmla="*/ 6553199 h 6553201"/>
              <a:gd name="connsiteX7" fmla="*/ 0 w 5261730"/>
              <a:gd name="connsiteY7" fmla="*/ 6553199 h 6553201"/>
              <a:gd name="connsiteX8" fmla="*/ 0 w 5261730"/>
              <a:gd name="connsiteY8" fmla="*/ 4202461 h 6553201"/>
              <a:gd name="connsiteX9" fmla="*/ 0 w 5261730"/>
              <a:gd name="connsiteY9" fmla="*/ 700407 h 65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1730" h="6553201">
                <a:moveTo>
                  <a:pt x="0" y="0"/>
                </a:moveTo>
                <a:lnTo>
                  <a:pt x="5261730" y="0"/>
                </a:lnTo>
                <a:lnTo>
                  <a:pt x="5261730" y="1"/>
                </a:lnTo>
                <a:lnTo>
                  <a:pt x="5261730" y="6553199"/>
                </a:lnTo>
                <a:lnTo>
                  <a:pt x="5261730" y="6553201"/>
                </a:lnTo>
                <a:lnTo>
                  <a:pt x="2363723" y="6553201"/>
                </a:lnTo>
                <a:lnTo>
                  <a:pt x="2363721" y="6553199"/>
                </a:lnTo>
                <a:lnTo>
                  <a:pt x="0" y="6553199"/>
                </a:lnTo>
                <a:lnTo>
                  <a:pt x="0" y="4202461"/>
                </a:lnTo>
                <a:lnTo>
                  <a:pt x="0" y="70040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180000" tIns="180000" rIns="180000" bIns="180000" anchor="t" anchorCtr="0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326CB-7432-4F9B-9DC0-8B85A477C61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017809" y="1665287"/>
            <a:ext cx="4680000" cy="4680000"/>
          </a:xfrm>
        </p:spPr>
        <p:txBody>
          <a:bodyPr/>
          <a:lstStyle/>
          <a:p>
            <a:pPr lvl="0"/>
            <a:r>
              <a:rPr lang="en-US"/>
              <a:t>Multiple images, copy and paste for more images, resize and move as required. Please note: pressing ‘Home &gt; Reset’ will revert to the original sizes and positions.</a:t>
            </a:r>
            <a:endParaRPr lang="en-AU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7643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4AA2E80-83C6-490D-B6C1-BF05B9C89D0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93812" y="2308476"/>
            <a:ext cx="1347787" cy="1346400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C7F877F-F6B7-4B50-A40D-8424C9D190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40851" y="2460676"/>
            <a:ext cx="2628000" cy="1440000"/>
          </a:xfrm>
          <a:noFill/>
        </p:spPr>
        <p:txBody>
          <a:bodyPr/>
          <a:lstStyle>
            <a:lvl1pPr algn="l"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accent6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52EE422-4B38-4AFF-A9D1-563872B2E5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239051" y="4442076"/>
            <a:ext cx="1346400" cy="1346400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671757E5-9E5C-40F0-87D3-00F467BDAF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38889" y="2308476"/>
            <a:ext cx="1346400" cy="1346400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AFB95701-4C53-4E22-B710-A1D254FBE91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167193" y="4442076"/>
            <a:ext cx="1346400" cy="1346400"/>
          </a:xfrm>
          <a:prstGeom prst="ellipse">
            <a:avLst/>
          </a:prstGeom>
          <a:solidFill>
            <a:schemeClr val="bg2"/>
          </a:solidFill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146594D-012B-44A2-8EA4-0A43335D88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40851" y="4619675"/>
            <a:ext cx="2628000" cy="1440000"/>
          </a:xfrm>
          <a:noFill/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>
                <a:solidFill>
                  <a:schemeClr val="accent6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2B7F080-4119-404C-B01C-B7BF32619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37149" y="2460676"/>
            <a:ext cx="2628000" cy="1440000"/>
          </a:xfrm>
          <a:noFill/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  <a:lvl2pPr marL="0" indent="0" algn="l">
              <a:buNone/>
              <a:defRPr sz="1200" b="0">
                <a:solidFill>
                  <a:schemeClr val="accent6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3FF7D28-19C0-4DB7-94F0-65DAE77230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37149" y="4619675"/>
            <a:ext cx="2628000" cy="1440000"/>
          </a:xfrm>
          <a:noFill/>
        </p:spPr>
        <p:txBody>
          <a:bodyPr/>
          <a:lstStyle>
            <a:lvl1pPr algn="l"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accent6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33F0CED2-7473-481C-B145-31A04A0E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10728325" cy="720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2798420-9665-4F6E-888A-D5B266BB7D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11900" y="1249368"/>
            <a:ext cx="7200000" cy="720000"/>
          </a:xfrm>
        </p:spPr>
        <p:txBody>
          <a:bodyPr/>
          <a:lstStyle>
            <a:lvl1pPr marL="0" indent="0" algn="ctr">
              <a:buNone/>
              <a:defRPr sz="1600" b="0">
                <a:solidFill>
                  <a:schemeClr val="accent6"/>
                </a:solidFill>
              </a:defRPr>
            </a:lvl1pPr>
            <a:lvl2pPr marL="0" indent="0" algn="ctr">
              <a:buNone/>
              <a:defRPr sz="1200" b="0">
                <a:solidFill>
                  <a:schemeClr val="accent6"/>
                </a:solidFill>
              </a:defRPr>
            </a:lvl2pPr>
            <a:lvl3pPr marL="0" indent="0" algn="ctr">
              <a:buNone/>
              <a:defRPr sz="1200" b="0">
                <a:solidFill>
                  <a:schemeClr val="accent6"/>
                </a:solidFill>
              </a:defRPr>
            </a:lvl3pPr>
            <a:lvl4pPr marL="0" indent="0" algn="ctr">
              <a:buNone/>
              <a:defRPr sz="1200" b="0">
                <a:solidFill>
                  <a:schemeClr val="accent6"/>
                </a:solidFill>
              </a:defRPr>
            </a:lvl4pPr>
            <a:lvl5pPr marL="0" indent="0" algn="ctr">
              <a:buNone/>
              <a:defRPr sz="1200" b="0">
                <a:solidFill>
                  <a:schemeClr val="accent6"/>
                </a:solidFill>
              </a:defRPr>
            </a:lvl5pPr>
            <a:lvl6pPr marL="0" indent="0" algn="ctr">
              <a:buNone/>
              <a:defRPr sz="1200" b="0">
                <a:solidFill>
                  <a:schemeClr val="accent6"/>
                </a:solidFill>
              </a:defRPr>
            </a:lvl6pPr>
            <a:lvl7pPr marL="0" indent="0" algn="ctr">
              <a:buNone/>
              <a:defRPr sz="1200" b="0">
                <a:solidFill>
                  <a:schemeClr val="accent6"/>
                </a:solidFill>
              </a:defRPr>
            </a:lvl7pPr>
            <a:lvl8pPr marL="0" indent="0" algn="ctr">
              <a:buNone/>
              <a:defRPr sz="1200" b="0">
                <a:solidFill>
                  <a:schemeClr val="accent6"/>
                </a:solidFill>
              </a:defRPr>
            </a:lvl8pPr>
            <a:lvl9pPr marL="0" indent="0" algn="ctr">
              <a:buNone/>
              <a:defRPr sz="1200" b="0">
                <a:solidFill>
                  <a:schemeClr val="accent6"/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</a:p>
          <a:p>
            <a:pPr lvl="4"/>
            <a:r>
              <a:rPr lang="en-US"/>
              <a:t>5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156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4;p148">
            <a:extLst>
              <a:ext uri="{FF2B5EF4-FFF2-40B4-BE49-F238E27FC236}">
                <a16:creationId xmlns:a16="http://schemas.microsoft.com/office/drawing/2014/main" id="{1BF8CBAE-D6B7-0D42-9C2E-198DC48797EB}"/>
              </a:ext>
            </a:extLst>
          </p:cNvPr>
          <p:cNvSpPr/>
          <p:nvPr userDrawn="1"/>
        </p:nvSpPr>
        <p:spPr>
          <a:xfrm>
            <a:off x="5102427" y="96252"/>
            <a:ext cx="6931077" cy="6761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4AA2E80-83C6-490D-B6C1-BF05B9C89D0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45610" y="1020833"/>
            <a:ext cx="1189353" cy="118812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52EE422-4B38-4AFF-A9D1-563872B2E5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55422" y="4302204"/>
            <a:ext cx="1197720" cy="119772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671757E5-9E5C-40F0-87D3-00F467BDAF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943475" y="2634051"/>
            <a:ext cx="1191488" cy="119148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36C64697-5543-5644-BC01-7304EC1E6D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417561" y="1020833"/>
            <a:ext cx="1189353" cy="1188129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430A1B3-7392-314A-A635-F7121AFBBB9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27373" y="4302204"/>
            <a:ext cx="1197720" cy="11977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67C76C4E-2CCB-2D49-8D41-E54E4CB077A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415426" y="2634051"/>
            <a:ext cx="1191488" cy="119148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tx2"/>
            </a:solidFill>
          </a:ln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087A0FA-CB43-4480-9418-5CF94A8525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94651" y="1434897"/>
            <a:ext cx="1800000" cy="360000"/>
          </a:xfrm>
          <a:noFill/>
        </p:spPr>
        <p:txBody>
          <a:bodyPr anchor="ctr"/>
          <a:lstStyle>
            <a:lvl1pPr algn="l">
              <a:defRPr sz="1200"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accent6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FCA12AD8-0E02-4D90-B43F-172F2FF6130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94651" y="3049795"/>
            <a:ext cx="1800000" cy="360000"/>
          </a:xfrm>
          <a:noFill/>
        </p:spPr>
        <p:txBody>
          <a:bodyPr anchor="ctr"/>
          <a:lstStyle>
            <a:lvl1pPr algn="l">
              <a:defRPr sz="1200"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accent6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6CAB6E29-6442-4E5F-B4B0-0577C56A762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94651" y="4721064"/>
            <a:ext cx="1800000" cy="360000"/>
          </a:xfrm>
          <a:noFill/>
        </p:spPr>
        <p:txBody>
          <a:bodyPr anchor="ctr"/>
          <a:lstStyle>
            <a:lvl1pPr algn="l">
              <a:defRPr sz="1200"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accent6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17D27793-CB9E-42ED-A9E6-1BE67FBD2EE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63731" y="1434897"/>
            <a:ext cx="1800000" cy="360000"/>
          </a:xfrm>
          <a:noFill/>
        </p:spPr>
        <p:txBody>
          <a:bodyPr anchor="ctr"/>
          <a:lstStyle>
            <a:lvl1pPr algn="l">
              <a:defRPr sz="1200"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accent6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4E1639B-F2C6-4E99-8DD8-A202D52D968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63731" y="3049795"/>
            <a:ext cx="1800000" cy="360000"/>
          </a:xfrm>
          <a:noFill/>
        </p:spPr>
        <p:txBody>
          <a:bodyPr anchor="ctr"/>
          <a:lstStyle>
            <a:lvl1pPr algn="l">
              <a:defRPr sz="1200"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accent6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7DECC3BA-09A4-47CE-8380-9242D665A6E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63731" y="4721064"/>
            <a:ext cx="1800000" cy="360000"/>
          </a:xfrm>
          <a:noFill/>
        </p:spPr>
        <p:txBody>
          <a:bodyPr anchor="ctr"/>
          <a:lstStyle>
            <a:lvl1pPr algn="l">
              <a:defRPr sz="1200"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accent6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Content Placeholder 17">
            <a:extLst>
              <a:ext uri="{FF2B5EF4-FFF2-40B4-BE49-F238E27FC236}">
                <a16:creationId xmlns:a16="http://schemas.microsoft.com/office/drawing/2014/main" id="{0CDF5951-3152-486B-9D19-90D2366F684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47736" y="1956755"/>
            <a:ext cx="3240000" cy="3780000"/>
          </a:xfrm>
        </p:spPr>
        <p:txBody>
          <a:bodyPr/>
          <a:lstStyle/>
          <a:p>
            <a:pPr lvl="0"/>
            <a:r>
              <a:rPr lang="en-GB"/>
              <a:t>Click to add text, or click on one of the central icons to add a table, chart, SmartArt, image or media.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045BC5-A042-4432-B053-3E4F92E3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9" y="476250"/>
            <a:ext cx="3239998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275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text x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DCB9A-BD2E-4E35-BB78-80183E947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7" y="476250"/>
            <a:ext cx="10726985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16C78D-DC59-465B-95C9-4D667CA38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738" y="1520548"/>
            <a:ext cx="10728325" cy="85548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  <a:endParaRPr lang="en-AU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C7F877F-F6B7-4B50-A40D-8424C9D190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9650" y="3651283"/>
            <a:ext cx="1800000" cy="1440000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  <a:lvl2pPr marL="0" indent="0" algn="ctr">
              <a:buNone/>
              <a:defRPr sz="1200" b="0">
                <a:solidFill>
                  <a:schemeClr val="tx2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146594D-012B-44A2-8EA4-0A43335D88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43475" y="3664829"/>
            <a:ext cx="1800000" cy="1440000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  <a:lvl2pPr marL="0" indent="0" algn="ctr">
              <a:buNone/>
              <a:defRPr sz="1200" b="0">
                <a:solidFill>
                  <a:schemeClr val="tx2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2B7F080-4119-404C-B01C-B7BF32619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43813" y="3651283"/>
            <a:ext cx="1800000" cy="1440000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  <a:lvl2pPr marL="0" indent="0" algn="ctr">
              <a:buNone/>
              <a:defRPr sz="1200" b="0">
                <a:solidFill>
                  <a:schemeClr val="tx2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3FF7D28-19C0-4DB7-94F0-65DAE77230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6454" y="3656202"/>
            <a:ext cx="1800000" cy="1440000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  <a:lvl2pPr marL="0" indent="0" algn="ctr">
              <a:buNone/>
              <a:defRPr sz="1200" b="0">
                <a:solidFill>
                  <a:schemeClr val="tx2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ctr">
              <a:buNone/>
              <a:defRPr sz="1200" b="0">
                <a:solidFill>
                  <a:schemeClr val="tx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25" name="Picture Placeholder 40">
            <a:extLst>
              <a:ext uri="{FF2B5EF4-FFF2-40B4-BE49-F238E27FC236}">
                <a16:creationId xmlns:a16="http://schemas.microsoft.com/office/drawing/2014/main" id="{C3FAD2AB-FBCD-4D54-AB0A-D9CE2AE1370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34465" y="2397923"/>
            <a:ext cx="900000" cy="90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7" name="Picture Placeholder 40">
            <a:extLst>
              <a:ext uri="{FF2B5EF4-FFF2-40B4-BE49-F238E27FC236}">
                <a16:creationId xmlns:a16="http://schemas.microsoft.com/office/drawing/2014/main" id="{5935146A-D709-405B-A8C5-FE0CC722A21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519422" y="2397923"/>
            <a:ext cx="900000" cy="90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9" name="Picture Placeholder 40">
            <a:extLst>
              <a:ext uri="{FF2B5EF4-FFF2-40B4-BE49-F238E27FC236}">
                <a16:creationId xmlns:a16="http://schemas.microsoft.com/office/drawing/2014/main" id="{C216D823-16E2-4DC2-BCCB-3BDE9FC1467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204379" y="2397923"/>
            <a:ext cx="900000" cy="90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30" name="Picture Placeholder 40">
            <a:extLst>
              <a:ext uri="{FF2B5EF4-FFF2-40B4-BE49-F238E27FC236}">
                <a16:creationId xmlns:a16="http://schemas.microsoft.com/office/drawing/2014/main" id="{4F3B1C13-D725-4713-B19A-E1986298B41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889335" y="2397923"/>
            <a:ext cx="900000" cy="90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14341267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text x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09E55C-5560-48B2-B4A8-D452E91F74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0340" y="1442434"/>
            <a:ext cx="2340000" cy="720000"/>
          </a:xfrm>
          <a:noFill/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  <a:lvl2pPr marL="0" indent="0">
              <a:buNone/>
              <a:defRPr sz="1200" b="0">
                <a:solidFill>
                  <a:srgbClr val="3F3F3F"/>
                </a:solidFill>
              </a:defRPr>
            </a:lvl2pPr>
            <a:lvl3pPr marL="0" indent="0">
              <a:buNone/>
              <a:defRPr sz="1200" b="0">
                <a:solidFill>
                  <a:srgbClr val="3F3F3F"/>
                </a:solidFill>
              </a:defRPr>
            </a:lvl3pPr>
            <a:lvl4pPr>
              <a:defRPr sz="1200" b="0">
                <a:solidFill>
                  <a:srgbClr val="3F3F3F"/>
                </a:solidFill>
              </a:defRPr>
            </a:lvl4pPr>
            <a:lvl5pPr>
              <a:defRPr sz="1100">
                <a:solidFill>
                  <a:srgbClr val="3F3F3F"/>
                </a:solidFill>
              </a:defRPr>
            </a:lvl5pPr>
            <a:lvl6pPr>
              <a:defRPr sz="1100">
                <a:solidFill>
                  <a:srgbClr val="3F3F3F"/>
                </a:solidFill>
              </a:defRPr>
            </a:lvl6pPr>
            <a:lvl7pPr>
              <a:defRPr sz="1100">
                <a:solidFill>
                  <a:srgbClr val="3F3F3F"/>
                </a:solidFill>
              </a:defRPr>
            </a:lvl7pPr>
            <a:lvl8pPr>
              <a:defRPr sz="1100">
                <a:solidFill>
                  <a:srgbClr val="3F3F3F"/>
                </a:solidFill>
              </a:defRPr>
            </a:lvl8pPr>
            <a:lvl9pPr>
              <a:defRPr sz="1100">
                <a:solidFill>
                  <a:srgbClr val="3F3F3F"/>
                </a:solidFill>
              </a:defRPr>
            </a:lvl9pPr>
          </a:lstStyle>
          <a:p>
            <a:pPr lvl="0"/>
            <a:r>
              <a:rPr lang="en-US"/>
              <a:t>Click to add heading, press ‘Increase List’ Level to change type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36CAC795-B075-4D5A-A5CC-83E7EA527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00340" y="3613982"/>
            <a:ext cx="2340000" cy="720000"/>
          </a:xfrm>
          <a:noFill/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  <a:lvl2pPr marL="0" indent="0">
              <a:buNone/>
              <a:defRPr sz="1200" b="0">
                <a:solidFill>
                  <a:srgbClr val="3F3F3F"/>
                </a:solidFill>
              </a:defRPr>
            </a:lvl2pPr>
            <a:lvl3pPr marL="0" indent="0">
              <a:buNone/>
              <a:defRPr sz="1200" b="0">
                <a:solidFill>
                  <a:srgbClr val="3F3F3F"/>
                </a:solidFill>
              </a:defRPr>
            </a:lvl3pPr>
            <a:lvl4pPr>
              <a:defRPr sz="1200" b="0">
                <a:solidFill>
                  <a:srgbClr val="3F3F3F"/>
                </a:solidFill>
              </a:defRPr>
            </a:lvl4pPr>
            <a:lvl5pPr>
              <a:defRPr sz="1100">
                <a:solidFill>
                  <a:srgbClr val="3F3F3F"/>
                </a:solidFill>
              </a:defRPr>
            </a:lvl5pPr>
            <a:lvl6pPr>
              <a:defRPr sz="1100">
                <a:solidFill>
                  <a:srgbClr val="3F3F3F"/>
                </a:solidFill>
              </a:defRPr>
            </a:lvl6pPr>
            <a:lvl7pPr>
              <a:defRPr sz="1100">
                <a:solidFill>
                  <a:srgbClr val="3F3F3F"/>
                </a:solidFill>
              </a:defRPr>
            </a:lvl7pPr>
            <a:lvl8pPr>
              <a:defRPr sz="1100">
                <a:solidFill>
                  <a:srgbClr val="3F3F3F"/>
                </a:solidFill>
              </a:defRPr>
            </a:lvl8pPr>
            <a:lvl9pPr>
              <a:defRPr sz="1100">
                <a:solidFill>
                  <a:srgbClr val="3F3F3F"/>
                </a:solidFill>
              </a:defRPr>
            </a:lvl9pPr>
          </a:lstStyle>
          <a:p>
            <a:pPr lvl="0"/>
            <a:r>
              <a:rPr lang="en-US"/>
              <a:t>To copy a shape, select ‘Home &gt; Copy &gt; Duplicate’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B9BB2F9-064C-4411-8F54-E539B6B165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00340" y="5853475"/>
            <a:ext cx="2340000" cy="720000"/>
          </a:xfrm>
          <a:noFill/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  <a:lvl2pPr marL="0" indent="0">
              <a:buNone/>
              <a:defRPr sz="1200" b="0">
                <a:solidFill>
                  <a:srgbClr val="3F3F3F"/>
                </a:solidFill>
              </a:defRPr>
            </a:lvl2pPr>
            <a:lvl3pPr marL="0" indent="0">
              <a:buNone/>
              <a:defRPr sz="1200" b="0">
                <a:solidFill>
                  <a:srgbClr val="3F3F3F"/>
                </a:solidFill>
              </a:defRPr>
            </a:lvl3pPr>
            <a:lvl4pPr>
              <a:defRPr sz="1200" b="0">
                <a:solidFill>
                  <a:srgbClr val="3F3F3F"/>
                </a:solidFill>
              </a:defRPr>
            </a:lvl4pPr>
            <a:lvl5pPr>
              <a:defRPr sz="1200" b="0">
                <a:solidFill>
                  <a:srgbClr val="3F3F3F"/>
                </a:solidFill>
              </a:defRPr>
            </a:lvl5pPr>
            <a:lvl6pPr>
              <a:defRPr sz="1100">
                <a:solidFill>
                  <a:srgbClr val="3F3F3F"/>
                </a:solidFill>
              </a:defRPr>
            </a:lvl6pPr>
            <a:lvl7pPr>
              <a:defRPr sz="1100">
                <a:solidFill>
                  <a:srgbClr val="3F3F3F"/>
                </a:solidFill>
              </a:defRPr>
            </a:lvl7pPr>
            <a:lvl8pPr>
              <a:defRPr sz="1100">
                <a:solidFill>
                  <a:srgbClr val="3F3F3F"/>
                </a:solidFill>
              </a:defRPr>
            </a:lvl8pPr>
            <a:lvl9pPr>
              <a:defRPr sz="1100">
                <a:solidFill>
                  <a:srgbClr val="3F3F3F"/>
                </a:solidFill>
              </a:defRPr>
            </a:lvl9pPr>
          </a:lstStyle>
          <a:p>
            <a:pPr lvl="0"/>
            <a:r>
              <a:rPr lang="en-US"/>
              <a:t>To copy a shape, select ‘Home &gt; Copy &gt; Duplicate’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endParaRPr lang="en-AU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015B5E6-C916-4127-9DA6-CB2D111A1F2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951900" y="476250"/>
            <a:ext cx="720000" cy="72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85772-0DA4-475A-BFC5-E2E3B1C1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76250"/>
            <a:ext cx="3960000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3" name="Picture Placeholder 40">
            <a:extLst>
              <a:ext uri="{FF2B5EF4-FFF2-40B4-BE49-F238E27FC236}">
                <a16:creationId xmlns:a16="http://schemas.microsoft.com/office/drawing/2014/main" id="{91AD5030-E1FD-C741-96BF-3F397AA2426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951900" y="2709335"/>
            <a:ext cx="720000" cy="72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4" name="Picture Placeholder 40">
            <a:extLst>
              <a:ext uri="{FF2B5EF4-FFF2-40B4-BE49-F238E27FC236}">
                <a16:creationId xmlns:a16="http://schemas.microsoft.com/office/drawing/2014/main" id="{2D241E15-6880-1D44-BE2B-DB92CF6BE83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951900" y="4953000"/>
            <a:ext cx="720000" cy="72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018CEFB-29C4-0941-BEE1-4D0F9F9F7D9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5240" y="1442434"/>
            <a:ext cx="2340000" cy="720000"/>
          </a:xfrm>
          <a:noFill/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  <a:lvl2pPr marL="0" indent="0">
              <a:buNone/>
              <a:defRPr sz="1200" b="0">
                <a:solidFill>
                  <a:srgbClr val="3F3F3F"/>
                </a:solidFill>
              </a:defRPr>
            </a:lvl2pPr>
            <a:lvl3pPr marL="0" indent="0">
              <a:buNone/>
              <a:defRPr sz="1200" b="0">
                <a:solidFill>
                  <a:srgbClr val="3F3F3F"/>
                </a:solidFill>
              </a:defRPr>
            </a:lvl3pPr>
            <a:lvl4pPr>
              <a:defRPr sz="1200" b="0">
                <a:solidFill>
                  <a:srgbClr val="3F3F3F"/>
                </a:solidFill>
              </a:defRPr>
            </a:lvl4pPr>
            <a:lvl5pPr>
              <a:defRPr sz="1100">
                <a:solidFill>
                  <a:srgbClr val="3F3F3F"/>
                </a:solidFill>
              </a:defRPr>
            </a:lvl5pPr>
            <a:lvl6pPr>
              <a:defRPr sz="1100">
                <a:solidFill>
                  <a:srgbClr val="3F3F3F"/>
                </a:solidFill>
              </a:defRPr>
            </a:lvl6pPr>
            <a:lvl7pPr>
              <a:defRPr sz="1100">
                <a:solidFill>
                  <a:srgbClr val="3F3F3F"/>
                </a:solidFill>
              </a:defRPr>
            </a:lvl7pPr>
            <a:lvl8pPr>
              <a:defRPr sz="1100">
                <a:solidFill>
                  <a:srgbClr val="3F3F3F"/>
                </a:solidFill>
              </a:defRPr>
            </a:lvl8pPr>
            <a:lvl9pPr>
              <a:defRPr sz="1100">
                <a:solidFill>
                  <a:srgbClr val="3F3F3F"/>
                </a:solidFill>
              </a:defRPr>
            </a:lvl9pPr>
          </a:lstStyle>
          <a:p>
            <a:pPr lvl="0"/>
            <a:r>
              <a:rPr lang="en-US"/>
              <a:t>Click to add heading, press ‘Increase List’ Level to change type style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5B9D12A-AEE0-BD4F-8629-3FE7C2A9DB1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5240" y="3613982"/>
            <a:ext cx="2340000" cy="720000"/>
          </a:xfrm>
          <a:noFill/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  <a:lvl2pPr marL="0" indent="0">
              <a:buNone/>
              <a:defRPr sz="1200" b="0">
                <a:solidFill>
                  <a:srgbClr val="3F3F3F"/>
                </a:solidFill>
              </a:defRPr>
            </a:lvl2pPr>
            <a:lvl3pPr marL="0" indent="0">
              <a:buNone/>
              <a:defRPr sz="1200" b="0">
                <a:solidFill>
                  <a:srgbClr val="3F3F3F"/>
                </a:solidFill>
              </a:defRPr>
            </a:lvl3pPr>
            <a:lvl4pPr>
              <a:defRPr sz="1200" b="0">
                <a:solidFill>
                  <a:srgbClr val="3F3F3F"/>
                </a:solidFill>
              </a:defRPr>
            </a:lvl4pPr>
            <a:lvl5pPr>
              <a:defRPr sz="1100">
                <a:solidFill>
                  <a:srgbClr val="3F3F3F"/>
                </a:solidFill>
              </a:defRPr>
            </a:lvl5pPr>
            <a:lvl6pPr>
              <a:defRPr sz="1100">
                <a:solidFill>
                  <a:srgbClr val="3F3F3F"/>
                </a:solidFill>
              </a:defRPr>
            </a:lvl6pPr>
            <a:lvl7pPr>
              <a:defRPr sz="1100">
                <a:solidFill>
                  <a:srgbClr val="3F3F3F"/>
                </a:solidFill>
              </a:defRPr>
            </a:lvl7pPr>
            <a:lvl8pPr>
              <a:defRPr sz="1100">
                <a:solidFill>
                  <a:srgbClr val="3F3F3F"/>
                </a:solidFill>
              </a:defRPr>
            </a:lvl8pPr>
            <a:lvl9pPr>
              <a:defRPr sz="1100">
                <a:solidFill>
                  <a:srgbClr val="3F3F3F"/>
                </a:solidFill>
              </a:defRPr>
            </a:lvl9pPr>
          </a:lstStyle>
          <a:p>
            <a:pPr lvl="0"/>
            <a:r>
              <a:rPr lang="en-US"/>
              <a:t>To copy a shape, select ‘Home &gt; Copy &gt; Duplicate’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A6E39EF9-5A46-9B4E-B011-5D79B40EA78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35240" y="5853475"/>
            <a:ext cx="2340000" cy="720000"/>
          </a:xfrm>
          <a:noFill/>
        </p:spPr>
        <p:txBody>
          <a:bodyPr/>
          <a:lstStyle>
            <a:lvl1pPr>
              <a:defRPr sz="1200" b="0">
                <a:solidFill>
                  <a:schemeClr val="tx2"/>
                </a:solidFill>
              </a:defRPr>
            </a:lvl1pPr>
            <a:lvl2pPr marL="0" indent="0">
              <a:buNone/>
              <a:defRPr sz="1200" b="0">
                <a:solidFill>
                  <a:srgbClr val="3F3F3F"/>
                </a:solidFill>
              </a:defRPr>
            </a:lvl2pPr>
            <a:lvl3pPr marL="0" indent="0">
              <a:buNone/>
              <a:defRPr sz="1200" b="0">
                <a:solidFill>
                  <a:srgbClr val="3F3F3F"/>
                </a:solidFill>
              </a:defRPr>
            </a:lvl3pPr>
            <a:lvl4pPr>
              <a:defRPr sz="1200" b="0">
                <a:solidFill>
                  <a:srgbClr val="3F3F3F"/>
                </a:solidFill>
              </a:defRPr>
            </a:lvl4pPr>
            <a:lvl5pPr>
              <a:defRPr sz="1200" b="0">
                <a:solidFill>
                  <a:srgbClr val="3F3F3F"/>
                </a:solidFill>
              </a:defRPr>
            </a:lvl5pPr>
            <a:lvl6pPr>
              <a:defRPr sz="1100">
                <a:solidFill>
                  <a:srgbClr val="3F3F3F"/>
                </a:solidFill>
              </a:defRPr>
            </a:lvl6pPr>
            <a:lvl7pPr>
              <a:defRPr sz="1100">
                <a:solidFill>
                  <a:srgbClr val="3F3F3F"/>
                </a:solidFill>
              </a:defRPr>
            </a:lvl7pPr>
            <a:lvl8pPr>
              <a:defRPr sz="1100">
                <a:solidFill>
                  <a:srgbClr val="3F3F3F"/>
                </a:solidFill>
              </a:defRPr>
            </a:lvl8pPr>
            <a:lvl9pPr>
              <a:defRPr sz="1100">
                <a:solidFill>
                  <a:srgbClr val="3F3F3F"/>
                </a:solidFill>
              </a:defRPr>
            </a:lvl9pPr>
          </a:lstStyle>
          <a:p>
            <a:pPr lvl="0"/>
            <a:r>
              <a:rPr lang="en-US"/>
              <a:t>To copy a shape, select ‘Home &gt; Copy &gt; Duplicate’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endParaRPr lang="en-AU"/>
          </a:p>
        </p:txBody>
      </p:sp>
      <p:sp>
        <p:nvSpPr>
          <p:cNvPr id="28" name="Picture Placeholder 40">
            <a:extLst>
              <a:ext uri="{FF2B5EF4-FFF2-40B4-BE49-F238E27FC236}">
                <a16:creationId xmlns:a16="http://schemas.microsoft.com/office/drawing/2014/main" id="{2A747D42-2BDE-2D4D-9C7A-739A9AC0E63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686800" y="476250"/>
            <a:ext cx="720000" cy="72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9" name="Picture Placeholder 40">
            <a:extLst>
              <a:ext uri="{FF2B5EF4-FFF2-40B4-BE49-F238E27FC236}">
                <a16:creationId xmlns:a16="http://schemas.microsoft.com/office/drawing/2014/main" id="{37208F36-1B02-4B40-90DC-7D1BA0A704D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686800" y="2709335"/>
            <a:ext cx="720000" cy="72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30" name="Picture Placeholder 40">
            <a:extLst>
              <a:ext uri="{FF2B5EF4-FFF2-40B4-BE49-F238E27FC236}">
                <a16:creationId xmlns:a16="http://schemas.microsoft.com/office/drawing/2014/main" id="{E0386170-0830-7246-9CBC-441A24422B0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686800" y="4953000"/>
            <a:ext cx="720000" cy="72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33" name="Content Placeholder 17">
            <a:extLst>
              <a:ext uri="{FF2B5EF4-FFF2-40B4-BE49-F238E27FC236}">
                <a16:creationId xmlns:a16="http://schemas.microsoft.com/office/drawing/2014/main" id="{CFF6A6B0-6A94-404F-8B5F-CEC40D76964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47736" y="1520548"/>
            <a:ext cx="3960000" cy="3960000"/>
          </a:xfrm>
        </p:spPr>
        <p:txBody>
          <a:bodyPr/>
          <a:lstStyle/>
          <a:p>
            <a:pPr lvl="0"/>
            <a:r>
              <a:rPr lang="en-GB"/>
              <a:t>Click to add text, or click on one of the central icons to add a table, chart, SmartArt, image or media.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2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 content slide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4590" y="1433336"/>
            <a:ext cx="4725209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This slide can be used for two text boxes, or text and: chart, SmartArt, image or table.</a:t>
            </a:r>
          </a:p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382" y="1433336"/>
            <a:ext cx="4725209" cy="43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2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hree Colum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DCB9A-BD2E-4E35-BB78-80183E947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6" y="1592624"/>
            <a:ext cx="6696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AU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D1E0FF69-20FC-4D12-8091-6C2949D151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28025" y="0"/>
            <a:ext cx="3863975" cy="6858000"/>
          </a:xfrm>
          <a:custGeom>
            <a:avLst/>
            <a:gdLst>
              <a:gd name="connsiteX0" fmla="*/ 0 w 5261730"/>
              <a:gd name="connsiteY0" fmla="*/ 0 h 6553201"/>
              <a:gd name="connsiteX1" fmla="*/ 5261730 w 5261730"/>
              <a:gd name="connsiteY1" fmla="*/ 0 h 6553201"/>
              <a:gd name="connsiteX2" fmla="*/ 5261730 w 5261730"/>
              <a:gd name="connsiteY2" fmla="*/ 1 h 6553201"/>
              <a:gd name="connsiteX3" fmla="*/ 5261730 w 5261730"/>
              <a:gd name="connsiteY3" fmla="*/ 6553199 h 6553201"/>
              <a:gd name="connsiteX4" fmla="*/ 5261730 w 5261730"/>
              <a:gd name="connsiteY4" fmla="*/ 6553201 h 6553201"/>
              <a:gd name="connsiteX5" fmla="*/ 2363723 w 5261730"/>
              <a:gd name="connsiteY5" fmla="*/ 6553201 h 6553201"/>
              <a:gd name="connsiteX6" fmla="*/ 2363721 w 5261730"/>
              <a:gd name="connsiteY6" fmla="*/ 6553199 h 6553201"/>
              <a:gd name="connsiteX7" fmla="*/ 0 w 5261730"/>
              <a:gd name="connsiteY7" fmla="*/ 6553199 h 6553201"/>
              <a:gd name="connsiteX8" fmla="*/ 0 w 5261730"/>
              <a:gd name="connsiteY8" fmla="*/ 4202461 h 6553201"/>
              <a:gd name="connsiteX9" fmla="*/ 0 w 5261730"/>
              <a:gd name="connsiteY9" fmla="*/ 700407 h 65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1730" h="6553201">
                <a:moveTo>
                  <a:pt x="0" y="0"/>
                </a:moveTo>
                <a:lnTo>
                  <a:pt x="5261730" y="0"/>
                </a:lnTo>
                <a:lnTo>
                  <a:pt x="5261730" y="1"/>
                </a:lnTo>
                <a:lnTo>
                  <a:pt x="5261730" y="6553199"/>
                </a:lnTo>
                <a:lnTo>
                  <a:pt x="5261730" y="6553201"/>
                </a:lnTo>
                <a:lnTo>
                  <a:pt x="2363723" y="6553201"/>
                </a:lnTo>
                <a:lnTo>
                  <a:pt x="2363721" y="6553199"/>
                </a:lnTo>
                <a:lnTo>
                  <a:pt x="0" y="6553199"/>
                </a:lnTo>
                <a:lnTo>
                  <a:pt x="0" y="4202461"/>
                </a:lnTo>
                <a:lnTo>
                  <a:pt x="0" y="70040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180000" tIns="180000" rIns="180000" bIns="180000" anchor="t" anchorCtr="0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6754CB65-4270-4F2C-8D7E-A6492D2C3C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7736" y="2393716"/>
            <a:ext cx="6696000" cy="900000"/>
          </a:xfrm>
        </p:spPr>
        <p:txBody>
          <a:bodyPr/>
          <a:lstStyle/>
          <a:p>
            <a:pPr lvl="0"/>
            <a:r>
              <a:rPr lang="en-US" sz="140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9BB0B02-A47E-4F9D-A676-C3CD95942A5B}"/>
              </a:ext>
            </a:extLst>
          </p:cNvPr>
          <p:cNvSpPr txBox="1">
            <a:spLocks/>
          </p:cNvSpPr>
          <p:nvPr userDrawn="1"/>
        </p:nvSpPr>
        <p:spPr>
          <a:xfrm>
            <a:off x="967447" y="4367788"/>
            <a:ext cx="2424730" cy="16892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700" b="1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Nunito Sans" panose="00000500000000000000" pitchFamily="2" charset="0"/>
              <a:buChar char="–"/>
              <a:defRPr sz="1700" b="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91FFBCB9-5F57-4138-A6A7-48C6DF0C1ABA}"/>
              </a:ext>
            </a:extLst>
          </p:cNvPr>
          <p:cNvSpPr txBox="1">
            <a:spLocks/>
          </p:cNvSpPr>
          <p:nvPr userDrawn="1"/>
        </p:nvSpPr>
        <p:spPr>
          <a:xfrm>
            <a:off x="967446" y="4085905"/>
            <a:ext cx="4880009" cy="8986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700" b="1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Nunito Sans" panose="00000500000000000000" pitchFamily="2" charset="0"/>
              <a:buChar char="–"/>
              <a:defRPr sz="1700" b="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kern="1200">
                <a:solidFill>
                  <a:srgbClr val="6F6F6F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49F05EBB-3D13-4851-8CC6-50A10C1AE4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6" y="3429000"/>
            <a:ext cx="3348037" cy="2880000"/>
          </a:xfrm>
          <a:solidFill>
            <a:schemeClr val="tx2"/>
          </a:solidFill>
        </p:spPr>
        <p:txBody>
          <a:bodyPr lIns="360000" tIns="1260000" rIns="360000" bIns="360000"/>
          <a:lstStyle>
            <a:lvl1pPr algn="ctr">
              <a:defRPr sz="1200" b="1">
                <a:solidFill>
                  <a:schemeClr val="bg1"/>
                </a:solidFill>
              </a:defRPr>
            </a:lvl1pPr>
            <a:lvl2pPr marL="0" indent="0" algn="ctr">
              <a:buNone/>
              <a:defRPr sz="1200" b="0"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0" indent="0" algn="ctr">
              <a:buNone/>
              <a:defRPr sz="1200" b="0"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5pPr>
            <a:lvl6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6pPr>
            <a:lvl7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C9BCD5D-2192-4265-9B9F-089D6DECBD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93268" y="3429000"/>
            <a:ext cx="3348037" cy="2880000"/>
          </a:xfrm>
          <a:solidFill>
            <a:schemeClr val="accent1"/>
          </a:solidFill>
        </p:spPr>
        <p:txBody>
          <a:bodyPr lIns="360000" tIns="1260000" rIns="360000" bIns="360000"/>
          <a:lstStyle>
            <a:lvl1pPr algn="ctr">
              <a:defRPr sz="1200" b="1">
                <a:solidFill>
                  <a:schemeClr val="bg1"/>
                </a:solidFill>
              </a:defRPr>
            </a:lvl1pPr>
            <a:lvl2pPr marL="0" indent="0" algn="ctr">
              <a:buNone/>
              <a:defRPr sz="1200" b="0"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0" indent="0" algn="ctr">
              <a:buNone/>
              <a:defRPr sz="1200" b="0"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5pPr>
            <a:lvl6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6pPr>
            <a:lvl7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4857EE43-5718-4669-A20F-19F2958A34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41305" y="3429000"/>
            <a:ext cx="3348037" cy="2880000"/>
          </a:xfrm>
          <a:solidFill>
            <a:srgbClr val="FFFFFF"/>
          </a:solidFill>
        </p:spPr>
        <p:txBody>
          <a:bodyPr lIns="360000" tIns="1260000" rIns="360000" bIns="360000"/>
          <a:lstStyle>
            <a:lvl1pPr algn="ctr">
              <a:defRPr sz="1200" b="1">
                <a:solidFill>
                  <a:schemeClr val="tx1"/>
                </a:solidFill>
              </a:defRPr>
            </a:lvl1pPr>
            <a:lvl2pPr marL="0" indent="0" algn="ctr"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0" indent="0" algn="ctr"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  <a:lvl6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6pPr>
            <a:lvl7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5C3032B6-83BC-5B40-9E27-83045FB0EB6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179812" y="3635905"/>
            <a:ext cx="900000" cy="90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FA7273A5-5921-F149-8ECA-BEB7B8FB11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527849" y="3635905"/>
            <a:ext cx="900000" cy="90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16" name="Picture Placeholder 40">
            <a:extLst>
              <a:ext uri="{FF2B5EF4-FFF2-40B4-BE49-F238E27FC236}">
                <a16:creationId xmlns:a16="http://schemas.microsoft.com/office/drawing/2014/main" id="{2F97CFD0-5C7F-2F44-98D4-71A76645747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889235" y="3635905"/>
            <a:ext cx="900000" cy="90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2282304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9B1B8A-2A95-F34C-8E42-83797C4B7411}"/>
              </a:ext>
            </a:extLst>
          </p:cNvPr>
          <p:cNvSpPr/>
          <p:nvPr userDrawn="1"/>
        </p:nvSpPr>
        <p:spPr>
          <a:xfrm>
            <a:off x="9012238" y="2240"/>
            <a:ext cx="3179762" cy="685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8C905FA-59E2-DE46-890A-5171DCA2E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2823"/>
          <a:stretch/>
        </p:blipFill>
        <p:spPr>
          <a:xfrm>
            <a:off x="5341477" y="521930"/>
            <a:ext cx="6850524" cy="6331842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709D5E9-131F-E348-A3CA-08464B66DD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6261" y="1520548"/>
            <a:ext cx="5715740" cy="4052788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3C32C-C262-4F0B-AB2A-8C4C1BEA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3265065A-E8AE-4A2A-A3C0-FD669A65909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47736" y="1520548"/>
            <a:ext cx="3960000" cy="3960000"/>
          </a:xfrm>
        </p:spPr>
        <p:txBody>
          <a:bodyPr/>
          <a:lstStyle/>
          <a:p>
            <a:pPr lvl="0"/>
            <a:r>
              <a:rPr lang="en-GB"/>
              <a:t>Click to add text, or click on one of the central icons to add a table, chart, SmartArt, image or media.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2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ptop [Lef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83CBB1A-AB3B-EF4F-BA1D-52482E5C16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151" t="2239" b="6181"/>
          <a:stretch/>
        </p:blipFill>
        <p:spPr>
          <a:xfrm>
            <a:off x="0" y="0"/>
            <a:ext cx="880244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05C5B5-F345-43DF-A01E-1CCB3DA7A36B}"/>
              </a:ext>
            </a:extLst>
          </p:cNvPr>
          <p:cNvSpPr/>
          <p:nvPr userDrawn="1"/>
        </p:nvSpPr>
        <p:spPr>
          <a:xfrm flipH="1">
            <a:off x="0" y="0"/>
            <a:ext cx="4572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44B411D-F5C4-D84F-BC58-3784FF386D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" y="971550"/>
            <a:ext cx="7009741" cy="4833434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352" y="476250"/>
            <a:ext cx="3528000" cy="720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8638" y="1384545"/>
            <a:ext cx="3527425" cy="4140000"/>
          </a:xfr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387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FFB369-EB54-4F90-BDB7-19C2AB814B7C}"/>
              </a:ext>
            </a:extLst>
          </p:cNvPr>
          <p:cNvSpPr/>
          <p:nvPr userDrawn="1"/>
        </p:nvSpPr>
        <p:spPr>
          <a:xfrm flipH="1">
            <a:off x="6252000" y="0"/>
            <a:ext cx="594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40" y="1665288"/>
            <a:ext cx="4752000" cy="720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2852738"/>
            <a:ext cx="4752000" cy="233997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BB4BEBA-EC3E-1D41-84B8-EFBFE94A8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89" r="13927"/>
          <a:stretch/>
        </p:blipFill>
        <p:spPr>
          <a:xfrm>
            <a:off x="6311899" y="554778"/>
            <a:ext cx="5880101" cy="5826972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066909-4807-F646-A83D-ED3031C212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1584" y="768966"/>
            <a:ext cx="2480733" cy="5393266"/>
          </a:xfrm>
          <a:custGeom>
            <a:avLst/>
            <a:gdLst>
              <a:gd name="connsiteX0" fmla="*/ 174768 w 2480733"/>
              <a:gd name="connsiteY0" fmla="*/ 0 h 5393266"/>
              <a:gd name="connsiteX1" fmla="*/ 2305965 w 2480733"/>
              <a:gd name="connsiteY1" fmla="*/ 0 h 5393266"/>
              <a:gd name="connsiteX2" fmla="*/ 2480733 w 2480733"/>
              <a:gd name="connsiteY2" fmla="*/ 174768 h 5393266"/>
              <a:gd name="connsiteX3" fmla="*/ 2480733 w 2480733"/>
              <a:gd name="connsiteY3" fmla="*/ 5218498 h 5393266"/>
              <a:gd name="connsiteX4" fmla="*/ 2305965 w 2480733"/>
              <a:gd name="connsiteY4" fmla="*/ 5393266 h 5393266"/>
              <a:gd name="connsiteX5" fmla="*/ 174768 w 2480733"/>
              <a:gd name="connsiteY5" fmla="*/ 5393266 h 5393266"/>
              <a:gd name="connsiteX6" fmla="*/ 0 w 2480733"/>
              <a:gd name="connsiteY6" fmla="*/ 5218498 h 5393266"/>
              <a:gd name="connsiteX7" fmla="*/ 0 w 2480733"/>
              <a:gd name="connsiteY7" fmla="*/ 174768 h 5393266"/>
              <a:gd name="connsiteX8" fmla="*/ 174768 w 2480733"/>
              <a:gd name="connsiteY8" fmla="*/ 0 h 539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0733" h="5393266">
                <a:moveTo>
                  <a:pt x="174768" y="0"/>
                </a:moveTo>
                <a:lnTo>
                  <a:pt x="2305965" y="0"/>
                </a:lnTo>
                <a:cubicBezTo>
                  <a:pt x="2402487" y="0"/>
                  <a:pt x="2480733" y="78246"/>
                  <a:pt x="2480733" y="174768"/>
                </a:cubicBezTo>
                <a:lnTo>
                  <a:pt x="2480733" y="5218498"/>
                </a:lnTo>
                <a:cubicBezTo>
                  <a:pt x="2480733" y="5315020"/>
                  <a:pt x="2402487" y="5393266"/>
                  <a:pt x="2305965" y="5393266"/>
                </a:cubicBezTo>
                <a:lnTo>
                  <a:pt x="174768" y="5393266"/>
                </a:lnTo>
                <a:cubicBezTo>
                  <a:pt x="78246" y="5393266"/>
                  <a:pt x="0" y="5315020"/>
                  <a:pt x="0" y="5218498"/>
                </a:cubicBezTo>
                <a:lnTo>
                  <a:pt x="0" y="174768"/>
                </a:lnTo>
                <a:cubicBezTo>
                  <a:pt x="0" y="78246"/>
                  <a:pt x="78246" y="0"/>
                  <a:pt x="17476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454467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83CBB1A-AB3B-EF4F-BA1D-52482E5C16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2946" y="-167659"/>
            <a:ext cx="10497907" cy="7488507"/>
          </a:xfrm>
          <a:prstGeom prst="rect">
            <a:avLst/>
          </a:prstGeom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44B411D-F5C4-D84F-BC58-3784FF386D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10691" y="971550"/>
            <a:ext cx="7814656" cy="4833434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B05949-CB79-F043-A82A-4082BA9C64D6}"/>
              </a:ext>
            </a:extLst>
          </p:cNvPr>
          <p:cNvSpPr/>
          <p:nvPr userDrawn="1"/>
        </p:nvSpPr>
        <p:spPr>
          <a:xfrm flipH="1">
            <a:off x="1" y="0"/>
            <a:ext cx="477560" cy="68580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4;p148">
            <a:extLst>
              <a:ext uri="{FF2B5EF4-FFF2-40B4-BE49-F238E27FC236}">
                <a16:creationId xmlns:a16="http://schemas.microsoft.com/office/drawing/2014/main" id="{388E899D-A1AC-4BE3-A720-9F70DF90763D}"/>
              </a:ext>
            </a:extLst>
          </p:cNvPr>
          <p:cNvSpPr/>
          <p:nvPr userDrawn="1"/>
        </p:nvSpPr>
        <p:spPr>
          <a:xfrm flipH="1">
            <a:off x="0" y="0"/>
            <a:ext cx="4786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Nunito Sans" pitchFamily="2" charset="77"/>
              <a:ea typeface="Arial"/>
              <a:cs typeface="Arial"/>
              <a:sym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8945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hone and screen gra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A7E5D756-19E9-E84D-BAA7-364FE00B70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12238" y="923290"/>
            <a:ext cx="1892829" cy="2376488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Google Shape;54;p148">
            <a:extLst>
              <a:ext uri="{FF2B5EF4-FFF2-40B4-BE49-F238E27FC236}">
                <a16:creationId xmlns:a16="http://schemas.microsoft.com/office/drawing/2014/main" id="{388E899D-A1AC-4BE3-A720-9F70DF90763D}"/>
              </a:ext>
            </a:extLst>
          </p:cNvPr>
          <p:cNvSpPr/>
          <p:nvPr userDrawn="1"/>
        </p:nvSpPr>
        <p:spPr>
          <a:xfrm flipH="1">
            <a:off x="0" y="0"/>
            <a:ext cx="47867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Nunito Sans" pitchFamily="2" charset="77"/>
              <a:ea typeface="Arial"/>
              <a:cs typeface="Arial"/>
              <a:sym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9" y="1828800"/>
            <a:ext cx="3600000" cy="316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BB4BEBA-EC3E-1D41-84B8-EFBFE94A8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27573" y="554778"/>
            <a:ext cx="8168653" cy="5826972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066909-4807-F646-A83D-ED3031C212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78229" y="768966"/>
            <a:ext cx="2480733" cy="5393266"/>
          </a:xfrm>
          <a:custGeom>
            <a:avLst/>
            <a:gdLst>
              <a:gd name="connsiteX0" fmla="*/ 174768 w 2480733"/>
              <a:gd name="connsiteY0" fmla="*/ 0 h 5393266"/>
              <a:gd name="connsiteX1" fmla="*/ 2305965 w 2480733"/>
              <a:gd name="connsiteY1" fmla="*/ 0 h 5393266"/>
              <a:gd name="connsiteX2" fmla="*/ 2480733 w 2480733"/>
              <a:gd name="connsiteY2" fmla="*/ 174768 h 5393266"/>
              <a:gd name="connsiteX3" fmla="*/ 2480733 w 2480733"/>
              <a:gd name="connsiteY3" fmla="*/ 5218498 h 5393266"/>
              <a:gd name="connsiteX4" fmla="*/ 2305965 w 2480733"/>
              <a:gd name="connsiteY4" fmla="*/ 5393266 h 5393266"/>
              <a:gd name="connsiteX5" fmla="*/ 174768 w 2480733"/>
              <a:gd name="connsiteY5" fmla="*/ 5393266 h 5393266"/>
              <a:gd name="connsiteX6" fmla="*/ 0 w 2480733"/>
              <a:gd name="connsiteY6" fmla="*/ 5218498 h 5393266"/>
              <a:gd name="connsiteX7" fmla="*/ 0 w 2480733"/>
              <a:gd name="connsiteY7" fmla="*/ 174768 h 5393266"/>
              <a:gd name="connsiteX8" fmla="*/ 174768 w 2480733"/>
              <a:gd name="connsiteY8" fmla="*/ 0 h 539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0733" h="5393266">
                <a:moveTo>
                  <a:pt x="174768" y="0"/>
                </a:moveTo>
                <a:lnTo>
                  <a:pt x="2305965" y="0"/>
                </a:lnTo>
                <a:cubicBezTo>
                  <a:pt x="2402487" y="0"/>
                  <a:pt x="2480733" y="78246"/>
                  <a:pt x="2480733" y="174768"/>
                </a:cubicBezTo>
                <a:lnTo>
                  <a:pt x="2480733" y="5218498"/>
                </a:lnTo>
                <a:cubicBezTo>
                  <a:pt x="2480733" y="5315020"/>
                  <a:pt x="2402487" y="5393266"/>
                  <a:pt x="2305965" y="5393266"/>
                </a:cubicBezTo>
                <a:lnTo>
                  <a:pt x="174768" y="5393266"/>
                </a:lnTo>
                <a:cubicBezTo>
                  <a:pt x="78246" y="5393266"/>
                  <a:pt x="0" y="5315020"/>
                  <a:pt x="0" y="5218498"/>
                </a:cubicBezTo>
                <a:lnTo>
                  <a:pt x="0" y="174768"/>
                </a:lnTo>
                <a:cubicBezTo>
                  <a:pt x="0" y="78246"/>
                  <a:pt x="78246" y="0"/>
                  <a:pt x="17476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33B6E23-9F7D-1547-9D6D-1ECC3AF4FB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2238" y="3557693"/>
            <a:ext cx="1892829" cy="2376488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80FD7-0E9C-4489-AE3F-4AC72B9E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3600001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5968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screen grabs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7BB4BEBA-EC3E-1D41-84B8-EFBFE94A8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07686" y="910001"/>
            <a:ext cx="7787212" cy="555487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F06B42-76B2-2848-B7C3-860C7CAA640A}"/>
              </a:ext>
            </a:extLst>
          </p:cNvPr>
          <p:cNvSpPr/>
          <p:nvPr userDrawn="1"/>
        </p:nvSpPr>
        <p:spPr>
          <a:xfrm>
            <a:off x="5140037" y="1094105"/>
            <a:ext cx="2369126" cy="5140441"/>
          </a:xfrm>
          <a:prstGeom prst="roundRect">
            <a:avLst>
              <a:gd name="adj" fmla="val 9494"/>
            </a:avLst>
          </a:prstGeom>
          <a:solidFill>
            <a:schemeClr val="accent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7F207-21C0-2C4B-8643-036836D29855}"/>
              </a:ext>
            </a:extLst>
          </p:cNvPr>
          <p:cNvSpPr txBox="1"/>
          <p:nvPr userDrawn="1"/>
        </p:nvSpPr>
        <p:spPr>
          <a:xfrm>
            <a:off x="5299363" y="1334504"/>
            <a:ext cx="2053242" cy="4956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1" i="0" u="none" strike="noStrike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These textbook includes:</a:t>
            </a:r>
            <a:r>
              <a:rPr lang="en-US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u="none" strike="noStrike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Step-by-step photo guides to the technical skills</a:t>
            </a:r>
            <a:r>
              <a:rPr lang="en-US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u="none" strike="noStrike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Workplace values and behaviours, signposted in each technical unit</a:t>
            </a:r>
            <a:r>
              <a:rPr lang="en-US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u="none" strike="noStrike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Handy hints and useful words to aid understanding</a:t>
            </a:r>
            <a:r>
              <a:rPr lang="en-US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u="none" strike="noStrike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Practical activities to help apply knowledge to practice</a:t>
            </a:r>
            <a:r>
              <a:rPr lang="en-US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u="none" strike="noStrike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Essential maths and English skills embedded in real-world scenarios</a:t>
            </a:r>
            <a:r>
              <a:rPr lang="en-US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u="none" strike="noStrike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Test Your Knowledge questions</a:t>
            </a:r>
            <a:r>
              <a:rPr lang="en-US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u="none" strike="noStrike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Eye-catching design to engage and inspire.</a:t>
            </a:r>
            <a:r>
              <a:rPr lang="en-GB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 rtl="0" fontAlgn="base">
              <a:buFont typeface="Arial" panose="020B0604020202020204" pitchFamily="34" charset="0"/>
              <a:buNone/>
            </a:pPr>
            <a:r>
              <a:rPr lang="en-GB" sz="12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43ACBE-1AEE-4618-B94D-9B92C3ED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E5653174-8227-498F-9D14-34B6F49394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4668" y="1265949"/>
            <a:ext cx="1676855" cy="2376488"/>
          </a:xfrm>
          <a:solidFill>
            <a:schemeClr val="bg1">
              <a:lumMod val="85000"/>
            </a:schemeClr>
          </a:solidFill>
        </p:spPr>
        <p:txBody>
          <a:bodyPr wrap="square"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18F732E0-5C99-4DD5-8A69-4054C85D335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94668" y="3812772"/>
            <a:ext cx="1676855" cy="2376488"/>
          </a:xfrm>
          <a:solidFill>
            <a:schemeClr val="bg1">
              <a:lumMod val="85000"/>
            </a:schemeClr>
          </a:solidFill>
        </p:spPr>
        <p:txBody>
          <a:bodyPr wrap="square"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9F8B8AFF-96A6-4261-B8BE-965303263A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06759" y="1265949"/>
            <a:ext cx="1676855" cy="2376488"/>
          </a:xfrm>
          <a:solidFill>
            <a:schemeClr val="bg1">
              <a:lumMod val="85000"/>
            </a:schemeClr>
          </a:solidFill>
        </p:spPr>
        <p:txBody>
          <a:bodyPr wrap="square"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239C116-A059-46BC-A857-84DEC956E2C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06759" y="3812772"/>
            <a:ext cx="1676855" cy="2376488"/>
          </a:xfrm>
          <a:solidFill>
            <a:schemeClr val="bg1">
              <a:lumMod val="85000"/>
            </a:schemeClr>
          </a:solidFill>
        </p:spPr>
        <p:txBody>
          <a:bodyPr wrap="square"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11061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phone and red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19108D-1305-D946-B5ED-AFB146048314}"/>
              </a:ext>
            </a:extLst>
          </p:cNvPr>
          <p:cNvSpPr/>
          <p:nvPr userDrawn="1"/>
        </p:nvSpPr>
        <p:spPr>
          <a:xfrm>
            <a:off x="7643813" y="0"/>
            <a:ext cx="454818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9" y="1665288"/>
            <a:ext cx="4752000" cy="720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2852737"/>
            <a:ext cx="4752000" cy="327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0697D26-4BD7-F248-9B91-AE9D2DFAF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57377" y="518179"/>
            <a:ext cx="8168653" cy="5826972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1532574-2E8F-5447-9C62-66B4C449B5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0467" y="732367"/>
            <a:ext cx="2480733" cy="5393266"/>
          </a:xfrm>
          <a:custGeom>
            <a:avLst/>
            <a:gdLst>
              <a:gd name="connsiteX0" fmla="*/ 174768 w 2480733"/>
              <a:gd name="connsiteY0" fmla="*/ 0 h 5393266"/>
              <a:gd name="connsiteX1" fmla="*/ 2305965 w 2480733"/>
              <a:gd name="connsiteY1" fmla="*/ 0 h 5393266"/>
              <a:gd name="connsiteX2" fmla="*/ 2480733 w 2480733"/>
              <a:gd name="connsiteY2" fmla="*/ 174768 h 5393266"/>
              <a:gd name="connsiteX3" fmla="*/ 2480733 w 2480733"/>
              <a:gd name="connsiteY3" fmla="*/ 5218498 h 5393266"/>
              <a:gd name="connsiteX4" fmla="*/ 2305965 w 2480733"/>
              <a:gd name="connsiteY4" fmla="*/ 5393266 h 5393266"/>
              <a:gd name="connsiteX5" fmla="*/ 174768 w 2480733"/>
              <a:gd name="connsiteY5" fmla="*/ 5393266 h 5393266"/>
              <a:gd name="connsiteX6" fmla="*/ 0 w 2480733"/>
              <a:gd name="connsiteY6" fmla="*/ 5218498 h 5393266"/>
              <a:gd name="connsiteX7" fmla="*/ 0 w 2480733"/>
              <a:gd name="connsiteY7" fmla="*/ 174768 h 5393266"/>
              <a:gd name="connsiteX8" fmla="*/ 174768 w 2480733"/>
              <a:gd name="connsiteY8" fmla="*/ 0 h 539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0733" h="5393266">
                <a:moveTo>
                  <a:pt x="174768" y="0"/>
                </a:moveTo>
                <a:lnTo>
                  <a:pt x="2305965" y="0"/>
                </a:lnTo>
                <a:cubicBezTo>
                  <a:pt x="2402487" y="0"/>
                  <a:pt x="2480733" y="78246"/>
                  <a:pt x="2480733" y="174768"/>
                </a:cubicBezTo>
                <a:lnTo>
                  <a:pt x="2480733" y="5218498"/>
                </a:lnTo>
                <a:cubicBezTo>
                  <a:pt x="2480733" y="5315020"/>
                  <a:pt x="2402487" y="5393266"/>
                  <a:pt x="2305965" y="5393266"/>
                </a:cubicBezTo>
                <a:lnTo>
                  <a:pt x="174768" y="5393266"/>
                </a:lnTo>
                <a:cubicBezTo>
                  <a:pt x="78246" y="5393266"/>
                  <a:pt x="0" y="5315020"/>
                  <a:pt x="0" y="5218498"/>
                </a:cubicBezTo>
                <a:lnTo>
                  <a:pt x="0" y="174768"/>
                </a:lnTo>
                <a:cubicBezTo>
                  <a:pt x="0" y="78246"/>
                  <a:pt x="78246" y="0"/>
                  <a:pt x="17476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542960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4;p148">
            <a:extLst>
              <a:ext uri="{FF2B5EF4-FFF2-40B4-BE49-F238E27FC236}">
                <a16:creationId xmlns:a16="http://schemas.microsoft.com/office/drawing/2014/main" id="{CAD94390-D764-4E44-AD34-00BBFF1B08E6}"/>
              </a:ext>
            </a:extLst>
          </p:cNvPr>
          <p:cNvSpPr/>
          <p:nvPr userDrawn="1"/>
        </p:nvSpPr>
        <p:spPr>
          <a:xfrm flipH="1">
            <a:off x="6456362" y="0"/>
            <a:ext cx="58014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Nunito Sans" pitchFamily="2" charset="77"/>
              <a:ea typeface="Arial"/>
              <a:cs typeface="Arial"/>
              <a:sym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651" y="1665288"/>
            <a:ext cx="3348000" cy="720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7652" y="2573583"/>
            <a:ext cx="3348000" cy="3132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C1C1C68-97BA-664C-AF5A-B2102466B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1047" y="1050362"/>
            <a:ext cx="6877498" cy="4905948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4F2C39F-0746-4E44-837E-D8EF0662D3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9558" y="1283231"/>
            <a:ext cx="6333067" cy="4428067"/>
          </a:xfrm>
          <a:custGeom>
            <a:avLst/>
            <a:gdLst>
              <a:gd name="connsiteX0" fmla="*/ 136872 w 6333067"/>
              <a:gd name="connsiteY0" fmla="*/ 0 h 4428067"/>
              <a:gd name="connsiteX1" fmla="*/ 6196195 w 6333067"/>
              <a:gd name="connsiteY1" fmla="*/ 0 h 4428067"/>
              <a:gd name="connsiteX2" fmla="*/ 6333067 w 6333067"/>
              <a:gd name="connsiteY2" fmla="*/ 136872 h 4428067"/>
              <a:gd name="connsiteX3" fmla="*/ 6333067 w 6333067"/>
              <a:gd name="connsiteY3" fmla="*/ 4291195 h 4428067"/>
              <a:gd name="connsiteX4" fmla="*/ 6196195 w 6333067"/>
              <a:gd name="connsiteY4" fmla="*/ 4428067 h 4428067"/>
              <a:gd name="connsiteX5" fmla="*/ 136872 w 6333067"/>
              <a:gd name="connsiteY5" fmla="*/ 4428067 h 4428067"/>
              <a:gd name="connsiteX6" fmla="*/ 0 w 6333067"/>
              <a:gd name="connsiteY6" fmla="*/ 4291195 h 4428067"/>
              <a:gd name="connsiteX7" fmla="*/ 0 w 6333067"/>
              <a:gd name="connsiteY7" fmla="*/ 136872 h 4428067"/>
              <a:gd name="connsiteX8" fmla="*/ 136872 w 6333067"/>
              <a:gd name="connsiteY8" fmla="*/ 0 h 442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3067" h="4428067">
                <a:moveTo>
                  <a:pt x="136872" y="0"/>
                </a:moveTo>
                <a:lnTo>
                  <a:pt x="6196195" y="0"/>
                </a:lnTo>
                <a:cubicBezTo>
                  <a:pt x="6271787" y="0"/>
                  <a:pt x="6333067" y="61280"/>
                  <a:pt x="6333067" y="136872"/>
                </a:cubicBezTo>
                <a:lnTo>
                  <a:pt x="6333067" y="4291195"/>
                </a:lnTo>
                <a:cubicBezTo>
                  <a:pt x="6333067" y="4366787"/>
                  <a:pt x="6271787" y="4428067"/>
                  <a:pt x="6196195" y="4428067"/>
                </a:cubicBezTo>
                <a:lnTo>
                  <a:pt x="136872" y="4428067"/>
                </a:lnTo>
                <a:cubicBezTo>
                  <a:pt x="61280" y="4428067"/>
                  <a:pt x="0" y="4366787"/>
                  <a:pt x="0" y="4291195"/>
                </a:cubicBezTo>
                <a:lnTo>
                  <a:pt x="0" y="136872"/>
                </a:lnTo>
                <a:cubicBezTo>
                  <a:pt x="0" y="61280"/>
                  <a:pt x="61280" y="0"/>
                  <a:pt x="13687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150164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9B1B8A-2A95-F34C-8E42-83797C4B7411}"/>
              </a:ext>
            </a:extLst>
          </p:cNvPr>
          <p:cNvSpPr/>
          <p:nvPr userDrawn="1"/>
        </p:nvSpPr>
        <p:spPr>
          <a:xfrm>
            <a:off x="9012238" y="2240"/>
            <a:ext cx="3179762" cy="685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4716000" cy="7200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6" y="1520548"/>
            <a:ext cx="4716000" cy="9720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add text, press the ‘Increase/Decrease’ button under the Home tab to move though the text styles.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8C905FA-59E2-DE46-890A-5171DCA2E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2823"/>
          <a:stretch/>
        </p:blipFill>
        <p:spPr>
          <a:xfrm>
            <a:off x="5341477" y="530895"/>
            <a:ext cx="6850524" cy="6331842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709D5E9-131F-E348-A3CA-08464B66DD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6261" y="1520548"/>
            <a:ext cx="5715740" cy="4052788"/>
          </a:xfrm>
          <a:solidFill>
            <a:schemeClr val="bg1">
              <a:lumMod val="85000"/>
            </a:schemeClr>
          </a:solidFill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Placeholder 49">
            <a:extLst>
              <a:ext uri="{FF2B5EF4-FFF2-40B4-BE49-F238E27FC236}">
                <a16:creationId xmlns:a16="http://schemas.microsoft.com/office/drawing/2014/main" id="{D0613D15-F5E6-4B11-AC12-68012DBD1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554259" y="2694075"/>
            <a:ext cx="845637" cy="845637"/>
          </a:xfrm>
          <a:prstGeom prst="ellipse">
            <a:avLst/>
          </a:prstGeom>
        </p:spPr>
      </p:pic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9478EC6-593F-44A1-9C7B-F5EF6A361F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736" y="2718527"/>
            <a:ext cx="2124000" cy="2700000"/>
          </a:xfrm>
          <a:solidFill>
            <a:schemeClr val="tx2"/>
          </a:solidFill>
        </p:spPr>
        <p:txBody>
          <a:bodyPr lIns="360000" tIns="1260000" rIns="360000" bIns="360000"/>
          <a:lstStyle>
            <a:lvl1pPr algn="l">
              <a:defRPr sz="16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0" indent="0" algn="l"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0B35240-E5C9-4503-9CC8-5353B234A9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4001" y="2718527"/>
            <a:ext cx="2124000" cy="2700000"/>
          </a:xfrm>
          <a:solidFill>
            <a:schemeClr val="tx2"/>
          </a:solidFill>
        </p:spPr>
        <p:txBody>
          <a:bodyPr lIns="360000" tIns="1260000" rIns="360000" bIns="360000"/>
          <a:lstStyle>
            <a:lvl1pPr algn="l">
              <a:defRPr sz="16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0" indent="0" algn="l"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C0BD68D-BDE7-4603-B996-B46979B006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0266" y="2718527"/>
            <a:ext cx="2124000" cy="2700000"/>
          </a:xfrm>
          <a:solidFill>
            <a:schemeClr val="tx2"/>
          </a:solidFill>
        </p:spPr>
        <p:txBody>
          <a:bodyPr lIns="360000" tIns="1260000" rIns="360000" bIns="360000"/>
          <a:lstStyle>
            <a:lvl1pPr algn="l">
              <a:defRPr sz="16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0" indent="0" algn="l"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942BBE5-838B-9C45-9085-7A2EEAD8D3C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68389" y="2978999"/>
            <a:ext cx="720000" cy="72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15" name="Picture Placeholder 40">
            <a:extLst>
              <a:ext uri="{FF2B5EF4-FFF2-40B4-BE49-F238E27FC236}">
                <a16:creationId xmlns:a16="http://schemas.microsoft.com/office/drawing/2014/main" id="{59448365-9CFE-7944-A87D-CA2E9FCE31C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50981" y="2978999"/>
            <a:ext cx="720000" cy="72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17" name="Picture Placeholder 40">
            <a:extLst>
              <a:ext uri="{FF2B5EF4-FFF2-40B4-BE49-F238E27FC236}">
                <a16:creationId xmlns:a16="http://schemas.microsoft.com/office/drawing/2014/main" id="{7FCA3A19-5265-8840-B132-525C705BCF9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59330" y="2978999"/>
            <a:ext cx="720000" cy="72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94038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52B564-FAA4-4CAD-99F8-EF4333D83E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11900" y="1665288"/>
            <a:ext cx="5364162" cy="432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add text, or click on one of the central icons to add a table, chart, SmartArt, image or media. Press the ‘Increase/Decrease’ button under the Home tab to move though the text styles.</a:t>
            </a:r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DCB9A-BD2E-4E35-BB78-80183E947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901" y="476250"/>
            <a:ext cx="5364162" cy="7200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and content slide right hand column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16570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tex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FFE3E4-C6B8-49FF-BACD-ED1685DA401A}"/>
              </a:ext>
            </a:extLst>
          </p:cNvPr>
          <p:cNvSpPr/>
          <p:nvPr userDrawn="1"/>
        </p:nvSpPr>
        <p:spPr>
          <a:xfrm>
            <a:off x="4943476" y="2240"/>
            <a:ext cx="7248524" cy="7020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40E9D80-A2D8-48A3-9E0F-9FA1D24B5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2454"/>
          <a:stretch/>
        </p:blipFill>
        <p:spPr>
          <a:xfrm>
            <a:off x="5857509" y="518179"/>
            <a:ext cx="6334491" cy="5826972"/>
          </a:xfrm>
          <a:prstGeom prst="rect">
            <a:avLst/>
          </a:prstGeom>
        </p:spPr>
      </p:pic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9704848-7B83-4E10-A813-873AF69125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10599" y="732367"/>
            <a:ext cx="2480733" cy="5393266"/>
          </a:xfrm>
          <a:custGeom>
            <a:avLst/>
            <a:gdLst>
              <a:gd name="connsiteX0" fmla="*/ 174768 w 2480733"/>
              <a:gd name="connsiteY0" fmla="*/ 0 h 5393266"/>
              <a:gd name="connsiteX1" fmla="*/ 2305965 w 2480733"/>
              <a:gd name="connsiteY1" fmla="*/ 0 h 5393266"/>
              <a:gd name="connsiteX2" fmla="*/ 2480733 w 2480733"/>
              <a:gd name="connsiteY2" fmla="*/ 174768 h 5393266"/>
              <a:gd name="connsiteX3" fmla="*/ 2480733 w 2480733"/>
              <a:gd name="connsiteY3" fmla="*/ 5218498 h 5393266"/>
              <a:gd name="connsiteX4" fmla="*/ 2305965 w 2480733"/>
              <a:gd name="connsiteY4" fmla="*/ 5393266 h 5393266"/>
              <a:gd name="connsiteX5" fmla="*/ 174768 w 2480733"/>
              <a:gd name="connsiteY5" fmla="*/ 5393266 h 5393266"/>
              <a:gd name="connsiteX6" fmla="*/ 0 w 2480733"/>
              <a:gd name="connsiteY6" fmla="*/ 5218498 h 5393266"/>
              <a:gd name="connsiteX7" fmla="*/ 0 w 2480733"/>
              <a:gd name="connsiteY7" fmla="*/ 174768 h 5393266"/>
              <a:gd name="connsiteX8" fmla="*/ 174768 w 2480733"/>
              <a:gd name="connsiteY8" fmla="*/ 0 h 539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0733" h="5393266">
                <a:moveTo>
                  <a:pt x="174768" y="0"/>
                </a:moveTo>
                <a:lnTo>
                  <a:pt x="2305965" y="0"/>
                </a:lnTo>
                <a:cubicBezTo>
                  <a:pt x="2402487" y="0"/>
                  <a:pt x="2480733" y="78246"/>
                  <a:pt x="2480733" y="174768"/>
                </a:cubicBezTo>
                <a:lnTo>
                  <a:pt x="2480733" y="5218498"/>
                </a:lnTo>
                <a:cubicBezTo>
                  <a:pt x="2480733" y="5315020"/>
                  <a:pt x="2402487" y="5393266"/>
                  <a:pt x="2305965" y="5393266"/>
                </a:cubicBezTo>
                <a:lnTo>
                  <a:pt x="174768" y="5393266"/>
                </a:lnTo>
                <a:cubicBezTo>
                  <a:pt x="78246" y="5393266"/>
                  <a:pt x="0" y="5315020"/>
                  <a:pt x="0" y="5218498"/>
                </a:cubicBezTo>
                <a:lnTo>
                  <a:pt x="0" y="174768"/>
                </a:lnTo>
                <a:cubicBezTo>
                  <a:pt x="0" y="78246"/>
                  <a:pt x="78246" y="0"/>
                  <a:pt x="17476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3420000" cy="7200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6" y="1520548"/>
            <a:ext cx="3420000" cy="9720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6" name="Picture Placeholder 49">
            <a:extLst>
              <a:ext uri="{FF2B5EF4-FFF2-40B4-BE49-F238E27FC236}">
                <a16:creationId xmlns:a16="http://schemas.microsoft.com/office/drawing/2014/main" id="{D0613D15-F5E6-4B11-AC12-68012DBD1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554259" y="2694075"/>
            <a:ext cx="845637" cy="845637"/>
          </a:xfrm>
          <a:prstGeom prst="ellipse">
            <a:avLst/>
          </a:prstGeom>
        </p:spPr>
      </p:pic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9478EC6-593F-44A1-9C7B-F5EF6A361F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7736" y="2718527"/>
            <a:ext cx="2124000" cy="2700000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txBody>
          <a:bodyPr lIns="360000" tIns="1260000" rIns="360000" bIns="360000"/>
          <a:lstStyle>
            <a:lvl1pPr algn="l">
              <a:defRPr sz="1600" b="1">
                <a:solidFill>
                  <a:schemeClr val="tx2"/>
                </a:solidFill>
              </a:defRPr>
            </a:lvl1pPr>
            <a:lvl2pPr marL="0" indent="0" algn="l"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0B35240-E5C9-4503-9CC8-5353B234A9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4001" y="2718527"/>
            <a:ext cx="2124000" cy="2700000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txBody>
          <a:bodyPr lIns="360000" tIns="1260000" rIns="360000" bIns="360000"/>
          <a:lstStyle>
            <a:lvl1pPr algn="l">
              <a:defRPr sz="1600" b="1">
                <a:solidFill>
                  <a:schemeClr val="tx2"/>
                </a:solidFill>
              </a:defRPr>
            </a:lvl1pPr>
            <a:lvl2pPr marL="0" indent="0" algn="l"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C0BD68D-BDE7-4603-B996-B46979B006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0266" y="2718527"/>
            <a:ext cx="2124000" cy="2700000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txBody>
          <a:bodyPr lIns="360000" tIns="1260000" rIns="360000" bIns="360000"/>
          <a:lstStyle>
            <a:lvl1pPr algn="l">
              <a:defRPr sz="1600" b="1">
                <a:solidFill>
                  <a:schemeClr val="tx2"/>
                </a:solidFill>
              </a:defRPr>
            </a:lvl1pPr>
            <a:lvl2pPr marL="0" indent="0" algn="l"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F2396749-B38D-47DE-8BC1-6F403F8E388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68389" y="2978999"/>
            <a:ext cx="720000" cy="72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19" name="Picture Placeholder 40">
            <a:extLst>
              <a:ext uri="{FF2B5EF4-FFF2-40B4-BE49-F238E27FC236}">
                <a16:creationId xmlns:a16="http://schemas.microsoft.com/office/drawing/2014/main" id="{D05F36B1-C4DF-4494-878B-49DB9D85A0C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35212" y="2978999"/>
            <a:ext cx="720000" cy="72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0" name="Picture Placeholder 40">
            <a:extLst>
              <a:ext uri="{FF2B5EF4-FFF2-40B4-BE49-F238E27FC236}">
                <a16:creationId xmlns:a16="http://schemas.microsoft.com/office/drawing/2014/main" id="{971FAB5A-1027-4336-91EF-88F7CE7D087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02034" y="2978999"/>
            <a:ext cx="720000" cy="720000"/>
          </a:xfrm>
          <a:custGeom>
            <a:avLst/>
            <a:gdLst>
              <a:gd name="connsiteX0" fmla="*/ 360000 w 720000"/>
              <a:gd name="connsiteY0" fmla="*/ 0 h 720000"/>
              <a:gd name="connsiteX1" fmla="*/ 720000 w 720000"/>
              <a:gd name="connsiteY1" fmla="*/ 360000 h 720000"/>
              <a:gd name="connsiteX2" fmla="*/ 360000 w 720000"/>
              <a:gd name="connsiteY2" fmla="*/ 720000 h 720000"/>
              <a:gd name="connsiteX3" fmla="*/ 0 w 720000"/>
              <a:gd name="connsiteY3" fmla="*/ 360000 h 720000"/>
              <a:gd name="connsiteX4" fmla="*/ 360000 w 7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00" h="720000">
                <a:moveTo>
                  <a:pt x="360000" y="0"/>
                </a:moveTo>
                <a:cubicBezTo>
                  <a:pt x="558832" y="0"/>
                  <a:pt x="720000" y="161169"/>
                  <a:pt x="720000" y="360000"/>
                </a:cubicBezTo>
                <a:cubicBezTo>
                  <a:pt x="720000" y="558831"/>
                  <a:pt x="558832" y="720000"/>
                  <a:pt x="360000" y="720000"/>
                </a:cubicBezTo>
                <a:cubicBezTo>
                  <a:pt x="161168" y="720000"/>
                  <a:pt x="0" y="558831"/>
                  <a:pt x="0" y="360000"/>
                </a:cubicBezTo>
                <a:cubicBezTo>
                  <a:pt x="0" y="161169"/>
                  <a:pt x="161168" y="0"/>
                  <a:pt x="3600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298385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nd A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3995737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7" y="1665288"/>
            <a:ext cx="3995737" cy="4140000"/>
          </a:xfrm>
        </p:spPr>
        <p:txBody>
          <a:bodyPr/>
          <a:lstStyle/>
          <a:p>
            <a:pPr lvl="0"/>
            <a:r>
              <a:rPr lang="en-GB" dirty="0"/>
              <a:t>Click to add text, press the ‘Increase/Decrease’ button under the Home tab to move though the text styles.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440E95-80C5-42EE-AE01-D3B5703765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04000" y="1"/>
            <a:ext cx="6588000" cy="6858000"/>
          </a:xfrm>
          <a:custGeom>
            <a:avLst/>
            <a:gdLst>
              <a:gd name="connsiteX0" fmla="*/ 0 w 6757585"/>
              <a:gd name="connsiteY0" fmla="*/ 0 h 6553199"/>
              <a:gd name="connsiteX1" fmla="*/ 6757585 w 6757585"/>
              <a:gd name="connsiteY1" fmla="*/ 0 h 6553199"/>
              <a:gd name="connsiteX2" fmla="*/ 6757585 w 6757585"/>
              <a:gd name="connsiteY2" fmla="*/ 6553199 h 6553199"/>
              <a:gd name="connsiteX3" fmla="*/ 0 w 6757585"/>
              <a:gd name="connsiteY3" fmla="*/ 6553199 h 65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7585" h="6553199">
                <a:moveTo>
                  <a:pt x="0" y="0"/>
                </a:moveTo>
                <a:lnTo>
                  <a:pt x="6757585" y="0"/>
                </a:lnTo>
                <a:lnTo>
                  <a:pt x="6757585" y="6553199"/>
                </a:lnTo>
                <a:lnTo>
                  <a:pt x="0" y="655319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180000" tIns="180000" rIns="180000" bIns="180000" anchor="t" anchorCtr="0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A0565-22ED-3247-80BD-4EE16333D69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76234" y="1905285"/>
            <a:ext cx="2088000" cy="1332000"/>
          </a:xfrm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E9FFA5-33D6-3C4E-A195-E1C9E4B56C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894969" y="1905285"/>
            <a:ext cx="2088000" cy="1332000"/>
          </a:xfrm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1CF887A-9E21-9F4A-BA89-7B8A4597423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76234" y="3606266"/>
            <a:ext cx="2088000" cy="1332000"/>
          </a:xfrm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9EC152F7-8F45-3146-A46E-8B96B017300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94969" y="3606266"/>
            <a:ext cx="2088000" cy="1332000"/>
          </a:xfrm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78253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nd - Two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4248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5" y="1665288"/>
            <a:ext cx="4248000" cy="4140000"/>
          </a:xfrm>
        </p:spPr>
        <p:txBody>
          <a:bodyPr/>
          <a:lstStyle/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F16CD16-F9C1-4B48-9DF7-CA9BF42B6F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11899" y="0"/>
            <a:ext cx="2947247" cy="6858000"/>
          </a:xfrm>
          <a:custGeom>
            <a:avLst/>
            <a:gdLst>
              <a:gd name="connsiteX0" fmla="*/ 0 w 6757585"/>
              <a:gd name="connsiteY0" fmla="*/ 0 h 6553199"/>
              <a:gd name="connsiteX1" fmla="*/ 6757585 w 6757585"/>
              <a:gd name="connsiteY1" fmla="*/ 0 h 6553199"/>
              <a:gd name="connsiteX2" fmla="*/ 6757585 w 6757585"/>
              <a:gd name="connsiteY2" fmla="*/ 6553199 h 6553199"/>
              <a:gd name="connsiteX3" fmla="*/ 0 w 6757585"/>
              <a:gd name="connsiteY3" fmla="*/ 6553199 h 65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7585" h="6553199">
                <a:moveTo>
                  <a:pt x="0" y="0"/>
                </a:moveTo>
                <a:lnTo>
                  <a:pt x="6757585" y="0"/>
                </a:lnTo>
                <a:lnTo>
                  <a:pt x="6757585" y="6553199"/>
                </a:lnTo>
                <a:lnTo>
                  <a:pt x="0" y="655319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180000" tIns="180000" rIns="180000" bIns="180000" anchor="t" anchorCtr="0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176E289-11F5-2B43-9D8A-D88E72D7040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76000" y="0"/>
            <a:ext cx="2916000" cy="6858000"/>
          </a:xfrm>
          <a:custGeom>
            <a:avLst/>
            <a:gdLst>
              <a:gd name="connsiteX0" fmla="*/ 0 w 6757585"/>
              <a:gd name="connsiteY0" fmla="*/ 0 h 6553199"/>
              <a:gd name="connsiteX1" fmla="*/ 6757585 w 6757585"/>
              <a:gd name="connsiteY1" fmla="*/ 0 h 6553199"/>
              <a:gd name="connsiteX2" fmla="*/ 6757585 w 6757585"/>
              <a:gd name="connsiteY2" fmla="*/ 6553199 h 6553199"/>
              <a:gd name="connsiteX3" fmla="*/ 0 w 6757585"/>
              <a:gd name="connsiteY3" fmla="*/ 6553199 h 65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7585" h="6553199">
                <a:moveTo>
                  <a:pt x="0" y="0"/>
                </a:moveTo>
                <a:lnTo>
                  <a:pt x="6757585" y="0"/>
                </a:lnTo>
                <a:lnTo>
                  <a:pt x="6757585" y="6553199"/>
                </a:lnTo>
                <a:lnTo>
                  <a:pt x="0" y="655319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180000" tIns="180000" rIns="180000" bIns="180000" anchor="t" anchorCtr="0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63238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hap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40" y="488465"/>
            <a:ext cx="3635998" cy="720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1677480"/>
            <a:ext cx="3636000" cy="41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CBA754-FA6C-4EEE-91C8-8E37197649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514104" y="-3896"/>
            <a:ext cx="5694165" cy="6858000"/>
          </a:xfrm>
          <a:custGeom>
            <a:avLst/>
            <a:gdLst>
              <a:gd name="connsiteX0" fmla="*/ 4932010 w 5694165"/>
              <a:gd name="connsiteY0" fmla="*/ 0 h 6858000"/>
              <a:gd name="connsiteX1" fmla="*/ 0 w 5694165"/>
              <a:gd name="connsiteY1" fmla="*/ 0 h 6858000"/>
              <a:gd name="connsiteX2" fmla="*/ 0 w 5694165"/>
              <a:gd name="connsiteY2" fmla="*/ 6858000 h 6858000"/>
              <a:gd name="connsiteX3" fmla="*/ 3136179 w 5694165"/>
              <a:gd name="connsiteY3" fmla="*/ 6858000 h 6858000"/>
              <a:gd name="connsiteX4" fmla="*/ 5694165 w 5694165"/>
              <a:gd name="connsiteY4" fmla="*/ 4397924 h 6858000"/>
              <a:gd name="connsiteX5" fmla="*/ 5694165 w 5694165"/>
              <a:gd name="connsiteY5" fmla="*/ 7329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4165" h="6858000">
                <a:moveTo>
                  <a:pt x="4932010" y="0"/>
                </a:moveTo>
                <a:lnTo>
                  <a:pt x="0" y="0"/>
                </a:lnTo>
                <a:lnTo>
                  <a:pt x="0" y="6858000"/>
                </a:lnTo>
                <a:lnTo>
                  <a:pt x="3136179" y="6858000"/>
                </a:lnTo>
                <a:lnTo>
                  <a:pt x="5694165" y="4397924"/>
                </a:lnTo>
                <a:lnTo>
                  <a:pt x="5694165" y="73298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 anchor="ctr" anchorCtr="0">
            <a:no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16136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hap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40" y="488465"/>
            <a:ext cx="3635998" cy="720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1677480"/>
            <a:ext cx="3636000" cy="41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9DED073-2EE2-4CDF-9F7C-317D1F0F8A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311900" y="0"/>
            <a:ext cx="5958344" cy="6857999"/>
          </a:xfrm>
          <a:custGeom>
            <a:avLst/>
            <a:gdLst>
              <a:gd name="connsiteX0" fmla="*/ 5701589 w 5958344"/>
              <a:gd name="connsiteY0" fmla="*/ 0 h 6857999"/>
              <a:gd name="connsiteX1" fmla="*/ 0 w 5958344"/>
              <a:gd name="connsiteY1" fmla="*/ 0 h 6857999"/>
              <a:gd name="connsiteX2" fmla="*/ 0 w 5958344"/>
              <a:gd name="connsiteY2" fmla="*/ 6857999 h 6857999"/>
              <a:gd name="connsiteX3" fmla="*/ 3773792 w 5958344"/>
              <a:gd name="connsiteY3" fmla="*/ 6857999 h 6857999"/>
              <a:gd name="connsiteX4" fmla="*/ 3958363 w 5958344"/>
              <a:gd name="connsiteY4" fmla="*/ 6682027 h 6857999"/>
              <a:gd name="connsiteX5" fmla="*/ 5958344 w 5958344"/>
              <a:gd name="connsiteY5" fmla="*/ 1853646 h 6857999"/>
              <a:gd name="connsiteX6" fmla="*/ 5743370 w 5958344"/>
              <a:gd name="connsiteY6" fmla="*/ 1471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8344" h="6857999">
                <a:moveTo>
                  <a:pt x="5701589" y="0"/>
                </a:moveTo>
                <a:lnTo>
                  <a:pt x="0" y="0"/>
                </a:lnTo>
                <a:lnTo>
                  <a:pt x="0" y="6857999"/>
                </a:lnTo>
                <a:lnTo>
                  <a:pt x="3773792" y="6857999"/>
                </a:lnTo>
                <a:lnTo>
                  <a:pt x="3958363" y="6682027"/>
                </a:lnTo>
                <a:cubicBezTo>
                  <a:pt x="5194054" y="5446337"/>
                  <a:pt x="5958344" y="3739246"/>
                  <a:pt x="5958344" y="1853646"/>
                </a:cubicBezTo>
                <a:cubicBezTo>
                  <a:pt x="5958344" y="1264396"/>
                  <a:pt x="5883706" y="692578"/>
                  <a:pt x="5743370" y="14713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 anchor="ctr" anchorCtr="0">
            <a:no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2537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hap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40" y="488465"/>
            <a:ext cx="3635998" cy="720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1677480"/>
            <a:ext cx="3636000" cy="41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2BB95-8177-436F-947A-041A78B50F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311900" y="0"/>
            <a:ext cx="5958345" cy="6858000"/>
          </a:xfrm>
          <a:custGeom>
            <a:avLst/>
            <a:gdLst>
              <a:gd name="connsiteX0" fmla="*/ 4893552 w 5958345"/>
              <a:gd name="connsiteY0" fmla="*/ 0 h 6858000"/>
              <a:gd name="connsiteX1" fmla="*/ 0 w 5958345"/>
              <a:gd name="connsiteY1" fmla="*/ 0 h 6858000"/>
              <a:gd name="connsiteX2" fmla="*/ 0 w 5958345"/>
              <a:gd name="connsiteY2" fmla="*/ 6858000 h 6858000"/>
              <a:gd name="connsiteX3" fmla="*/ 2736167 w 5958345"/>
              <a:gd name="connsiteY3" fmla="*/ 6858000 h 6858000"/>
              <a:gd name="connsiteX4" fmla="*/ 4481255 w 5958345"/>
              <a:gd name="connsiteY4" fmla="*/ 6135500 h 6858000"/>
              <a:gd name="connsiteX5" fmla="*/ 5958345 w 5958345"/>
              <a:gd name="connsiteY5" fmla="*/ 25696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8345" h="6858000">
                <a:moveTo>
                  <a:pt x="4893552" y="0"/>
                </a:moveTo>
                <a:lnTo>
                  <a:pt x="0" y="0"/>
                </a:lnTo>
                <a:lnTo>
                  <a:pt x="0" y="6858000"/>
                </a:lnTo>
                <a:lnTo>
                  <a:pt x="2736167" y="6858000"/>
                </a:lnTo>
                <a:lnTo>
                  <a:pt x="4481255" y="6135500"/>
                </a:lnTo>
                <a:lnTo>
                  <a:pt x="5958345" y="25696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 anchor="ctr" anchorCtr="0">
            <a:no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07749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hap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40" y="488465"/>
            <a:ext cx="3635998" cy="720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1677480"/>
            <a:ext cx="3636000" cy="41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1BBFA9-33C5-4C12-A1B9-5DB49F75AC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372330" y="0"/>
            <a:ext cx="5819670" cy="6858000"/>
          </a:xfrm>
          <a:custGeom>
            <a:avLst/>
            <a:gdLst>
              <a:gd name="connsiteX0" fmla="*/ 3551192 w 5819670"/>
              <a:gd name="connsiteY0" fmla="*/ 0 h 6858000"/>
              <a:gd name="connsiteX1" fmla="*/ 0 w 5819670"/>
              <a:gd name="connsiteY1" fmla="*/ 0 h 6858000"/>
              <a:gd name="connsiteX2" fmla="*/ 0 w 5819670"/>
              <a:gd name="connsiteY2" fmla="*/ 1274743 h 6858000"/>
              <a:gd name="connsiteX3" fmla="*/ 0 w 5819670"/>
              <a:gd name="connsiteY3" fmla="*/ 5583255 h 6858000"/>
              <a:gd name="connsiteX4" fmla="*/ 0 w 5819670"/>
              <a:gd name="connsiteY4" fmla="*/ 6858000 h 6858000"/>
              <a:gd name="connsiteX5" fmla="*/ 4225770 w 5819670"/>
              <a:gd name="connsiteY5" fmla="*/ 6858000 h 6858000"/>
              <a:gd name="connsiteX6" fmla="*/ 5819670 w 5819670"/>
              <a:gd name="connsiteY6" fmla="*/ 17250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9670" h="6858000">
                <a:moveTo>
                  <a:pt x="3551192" y="0"/>
                </a:moveTo>
                <a:lnTo>
                  <a:pt x="0" y="0"/>
                </a:lnTo>
                <a:lnTo>
                  <a:pt x="0" y="1274743"/>
                </a:lnTo>
                <a:lnTo>
                  <a:pt x="0" y="5583255"/>
                </a:lnTo>
                <a:lnTo>
                  <a:pt x="0" y="6858000"/>
                </a:lnTo>
                <a:lnTo>
                  <a:pt x="4225770" y="6858000"/>
                </a:lnTo>
                <a:lnTo>
                  <a:pt x="5819670" y="17250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 anchor="ctr" anchorCtr="0">
            <a:no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8021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hap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40" y="488465"/>
            <a:ext cx="3635998" cy="720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1677480"/>
            <a:ext cx="3636000" cy="41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C6BDC30-C1BE-4917-A0F2-AA545F75AFA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8946755" y="0"/>
            <a:ext cx="3245244" cy="4041775"/>
          </a:xfrm>
          <a:custGeom>
            <a:avLst/>
            <a:gdLst>
              <a:gd name="connsiteX0" fmla="*/ 2810873 w 3245244"/>
              <a:gd name="connsiteY0" fmla="*/ 0 h 4041775"/>
              <a:gd name="connsiteX1" fmla="*/ 0 w 3245244"/>
              <a:gd name="connsiteY1" fmla="*/ 0 h 4041775"/>
              <a:gd name="connsiteX2" fmla="*/ 0 w 3245244"/>
              <a:gd name="connsiteY2" fmla="*/ 4041775 h 4041775"/>
              <a:gd name="connsiteX3" fmla="*/ 1787386 w 3245244"/>
              <a:gd name="connsiteY3" fmla="*/ 4041775 h 4041775"/>
              <a:gd name="connsiteX4" fmla="*/ 3245244 w 3245244"/>
              <a:gd name="connsiteY4" fmla="*/ 2591924 h 4041775"/>
              <a:gd name="connsiteX5" fmla="*/ 3245244 w 3245244"/>
              <a:gd name="connsiteY5" fmla="*/ 431985 h 404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5244" h="4041775">
                <a:moveTo>
                  <a:pt x="2810873" y="0"/>
                </a:moveTo>
                <a:lnTo>
                  <a:pt x="0" y="0"/>
                </a:lnTo>
                <a:lnTo>
                  <a:pt x="0" y="4041775"/>
                </a:lnTo>
                <a:lnTo>
                  <a:pt x="1787386" y="4041775"/>
                </a:lnTo>
                <a:lnTo>
                  <a:pt x="3245244" y="2591924"/>
                </a:lnTo>
                <a:lnTo>
                  <a:pt x="3245244" y="4319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 anchor="ctr" anchorCtr="0">
            <a:no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F5FD328-3D85-4C16-BA80-C0357E8930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755" y="4433612"/>
            <a:ext cx="2700000" cy="1440000"/>
          </a:xfrm>
          <a:noFill/>
        </p:spPr>
        <p:txBody>
          <a:bodyPr lIns="0" tIns="0" rIns="0" bIns="0"/>
          <a:lstStyle>
            <a:lvl1pPr algn="l">
              <a:defRPr sz="1600" b="0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3pPr>
            <a:lvl4pPr marL="0" indent="0" algn="l">
              <a:buNone/>
              <a:defRPr sz="1200" b="0">
                <a:solidFill>
                  <a:schemeClr val="tx2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“Click to add Quote”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5020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hap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40" y="488465"/>
            <a:ext cx="3635998" cy="720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1677480"/>
            <a:ext cx="3636000" cy="41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DC08ADF-B03D-498D-9339-76A23660BFF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9012238" y="2"/>
            <a:ext cx="3179762" cy="4047051"/>
          </a:xfrm>
          <a:custGeom>
            <a:avLst/>
            <a:gdLst>
              <a:gd name="connsiteX0" fmla="*/ 2425245 w 3179762"/>
              <a:gd name="connsiteY0" fmla="*/ 0 h 4047051"/>
              <a:gd name="connsiteX1" fmla="*/ 0 w 3179762"/>
              <a:gd name="connsiteY1" fmla="*/ 0 h 4047051"/>
              <a:gd name="connsiteX2" fmla="*/ 0 w 3179762"/>
              <a:gd name="connsiteY2" fmla="*/ 3888190 h 4047051"/>
              <a:gd name="connsiteX3" fmla="*/ 153304 w 3179762"/>
              <a:gd name="connsiteY3" fmla="*/ 3942175 h 4047051"/>
              <a:gd name="connsiteX4" fmla="*/ 846997 w 3179762"/>
              <a:gd name="connsiteY4" fmla="*/ 4047051 h 4047051"/>
              <a:gd name="connsiteX5" fmla="*/ 3179762 w 3179762"/>
              <a:gd name="connsiteY5" fmla="*/ 1714286 h 4047051"/>
              <a:gd name="connsiteX6" fmla="*/ 2496512 w 3179762"/>
              <a:gd name="connsiteY6" fmla="*/ 64771 h 404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9762" h="4047051">
                <a:moveTo>
                  <a:pt x="2425245" y="0"/>
                </a:moveTo>
                <a:lnTo>
                  <a:pt x="0" y="0"/>
                </a:lnTo>
                <a:lnTo>
                  <a:pt x="0" y="3888190"/>
                </a:lnTo>
                <a:lnTo>
                  <a:pt x="153304" y="3942175"/>
                </a:lnTo>
                <a:cubicBezTo>
                  <a:pt x="372442" y="4010334"/>
                  <a:pt x="605432" y="4047051"/>
                  <a:pt x="846997" y="4047051"/>
                </a:cubicBezTo>
                <a:cubicBezTo>
                  <a:pt x="2135348" y="4047051"/>
                  <a:pt x="3179762" y="3002637"/>
                  <a:pt x="3179762" y="1714286"/>
                </a:cubicBezTo>
                <a:cubicBezTo>
                  <a:pt x="3179762" y="1070111"/>
                  <a:pt x="2918658" y="486919"/>
                  <a:pt x="2496512" y="647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 anchor="ctr" anchorCtr="0">
            <a:no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F5FD328-3D85-4C16-BA80-C0357E8930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755" y="4433612"/>
            <a:ext cx="2700000" cy="1440000"/>
          </a:xfrm>
          <a:noFill/>
        </p:spPr>
        <p:txBody>
          <a:bodyPr lIns="0" tIns="0" rIns="0" bIns="0"/>
          <a:lstStyle>
            <a:lvl1pPr algn="l">
              <a:defRPr sz="1600" b="0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3pPr>
            <a:lvl4pPr marL="0" indent="0" algn="l">
              <a:buNone/>
              <a:defRPr sz="1200" b="0">
                <a:solidFill>
                  <a:schemeClr val="tx2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“Click to add Quote”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5855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hap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40" y="488465"/>
            <a:ext cx="3635998" cy="720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1677480"/>
            <a:ext cx="3636000" cy="41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81A4569-910A-471A-B947-3D23F0B872B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9012238" y="1"/>
            <a:ext cx="3179762" cy="4041775"/>
          </a:xfrm>
          <a:custGeom>
            <a:avLst/>
            <a:gdLst>
              <a:gd name="connsiteX0" fmla="*/ 2145622 w 3179762"/>
              <a:gd name="connsiteY0" fmla="*/ 0 h 4041775"/>
              <a:gd name="connsiteX1" fmla="*/ 0 w 3179762"/>
              <a:gd name="connsiteY1" fmla="*/ 0 h 4041775"/>
              <a:gd name="connsiteX2" fmla="*/ 0 w 3179762"/>
              <a:gd name="connsiteY2" fmla="*/ 4041775 h 4041775"/>
              <a:gd name="connsiteX3" fmla="*/ 2168897 w 3179762"/>
              <a:gd name="connsiteY3" fmla="*/ 4041775 h 4041775"/>
              <a:gd name="connsiteX4" fmla="*/ 3179762 w 3179762"/>
              <a:gd name="connsiteY4" fmla="*/ 786390 h 404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9762" h="4041775">
                <a:moveTo>
                  <a:pt x="2145622" y="0"/>
                </a:moveTo>
                <a:lnTo>
                  <a:pt x="0" y="0"/>
                </a:lnTo>
                <a:lnTo>
                  <a:pt x="0" y="4041775"/>
                </a:lnTo>
                <a:lnTo>
                  <a:pt x="2168897" y="4041775"/>
                </a:lnTo>
                <a:lnTo>
                  <a:pt x="3179762" y="7863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 anchor="ctr" anchorCtr="0">
            <a:no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F5FD328-3D85-4C16-BA80-C0357E8930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755" y="4433612"/>
            <a:ext cx="2700000" cy="1440000"/>
          </a:xfrm>
          <a:noFill/>
        </p:spPr>
        <p:txBody>
          <a:bodyPr lIns="0" tIns="0" rIns="0" bIns="0"/>
          <a:lstStyle>
            <a:lvl1pPr algn="l">
              <a:defRPr sz="1600" b="0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3pPr>
            <a:lvl4pPr marL="0" indent="0" algn="l">
              <a:buNone/>
              <a:defRPr sz="1200" b="0">
                <a:solidFill>
                  <a:schemeClr val="tx2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“Click to add Quote”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57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52B564-FAA4-4CAD-99F8-EF4333D83E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47738" y="1665288"/>
            <a:ext cx="5364162" cy="432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or click on one of the central icons to add a table, chart, SmartArt, image or media. Press the ‘Increase/Decrease’ button under the Home tab to move though the text styles.</a:t>
            </a:r>
            <a:endParaRPr lang="en-US"/>
          </a:p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DCB9A-BD2E-4E35-BB78-80183E947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476250"/>
            <a:ext cx="5364162" cy="7200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and content slide left hand column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09555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hap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40" y="488465"/>
            <a:ext cx="3635998" cy="720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1677480"/>
            <a:ext cx="3636000" cy="41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204C56D-EA74-45C1-AFE8-22DF5DA0053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8449552" y="0"/>
            <a:ext cx="3742449" cy="4041775"/>
          </a:xfrm>
          <a:custGeom>
            <a:avLst/>
            <a:gdLst>
              <a:gd name="connsiteX0" fmla="*/ 3049858 w 3742449"/>
              <a:gd name="connsiteY0" fmla="*/ 0 h 4041775"/>
              <a:gd name="connsiteX1" fmla="*/ 0 w 3742449"/>
              <a:gd name="connsiteY1" fmla="*/ 0 h 4041775"/>
              <a:gd name="connsiteX2" fmla="*/ 0 w 3742449"/>
              <a:gd name="connsiteY2" fmla="*/ 3473910 h 4041775"/>
              <a:gd name="connsiteX3" fmla="*/ 1372077 w 3742449"/>
              <a:gd name="connsiteY3" fmla="*/ 4041775 h 4041775"/>
              <a:gd name="connsiteX4" fmla="*/ 3047989 w 3742449"/>
              <a:gd name="connsiteY4" fmla="*/ 3347914 h 4041775"/>
              <a:gd name="connsiteX5" fmla="*/ 3742449 w 3742449"/>
              <a:gd name="connsiteY5" fmla="*/ 1671403 h 404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2449" h="4041775">
                <a:moveTo>
                  <a:pt x="3049858" y="0"/>
                </a:moveTo>
                <a:lnTo>
                  <a:pt x="0" y="0"/>
                </a:lnTo>
                <a:lnTo>
                  <a:pt x="0" y="3473910"/>
                </a:lnTo>
                <a:lnTo>
                  <a:pt x="1372077" y="4041775"/>
                </a:lnTo>
                <a:lnTo>
                  <a:pt x="3047989" y="3347914"/>
                </a:lnTo>
                <a:lnTo>
                  <a:pt x="3742449" y="167140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" tIns="180000" rIns="180000" bIns="180000" anchor="ctr" anchorCtr="0">
            <a:no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F5FD328-3D85-4C16-BA80-C0357E8930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755" y="4433612"/>
            <a:ext cx="2700000" cy="1440000"/>
          </a:xfrm>
          <a:noFill/>
        </p:spPr>
        <p:txBody>
          <a:bodyPr lIns="0" tIns="0" rIns="0" bIns="0"/>
          <a:lstStyle>
            <a:lvl1pPr algn="l">
              <a:defRPr sz="1600" b="0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3pPr>
            <a:lvl4pPr marL="0" indent="0" algn="l">
              <a:buNone/>
              <a:defRPr sz="1200" b="0">
                <a:solidFill>
                  <a:schemeClr val="tx2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 b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“Click to add Quote”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5871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DE53F6-1755-4116-9EC7-983E362DD0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8671" y="1"/>
            <a:ext cx="11713327" cy="6857996"/>
          </a:xfrm>
          <a:custGeom>
            <a:avLst/>
            <a:gdLst>
              <a:gd name="connsiteX0" fmla="*/ 0 w 6757585"/>
              <a:gd name="connsiteY0" fmla="*/ 0 h 6553199"/>
              <a:gd name="connsiteX1" fmla="*/ 6757585 w 6757585"/>
              <a:gd name="connsiteY1" fmla="*/ 0 h 6553199"/>
              <a:gd name="connsiteX2" fmla="*/ 6757585 w 6757585"/>
              <a:gd name="connsiteY2" fmla="*/ 6553199 h 6553199"/>
              <a:gd name="connsiteX3" fmla="*/ 0 w 6757585"/>
              <a:gd name="connsiteY3" fmla="*/ 6553199 h 65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7585" h="6553199">
                <a:moveTo>
                  <a:pt x="0" y="0"/>
                </a:moveTo>
                <a:lnTo>
                  <a:pt x="6757585" y="0"/>
                </a:lnTo>
                <a:lnTo>
                  <a:pt x="6757585" y="6553199"/>
                </a:lnTo>
                <a:lnTo>
                  <a:pt x="0" y="655319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0" tIns="360000" rIns="360000" bIns="360000" anchor="t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/>
              <a:t>To insert an image, click on the central icon or drag and drop</a:t>
            </a:r>
          </a:p>
        </p:txBody>
      </p:sp>
      <p:sp>
        <p:nvSpPr>
          <p:cNvPr id="10" name="Google Shape;54;p148">
            <a:extLst>
              <a:ext uri="{FF2B5EF4-FFF2-40B4-BE49-F238E27FC236}">
                <a16:creationId xmlns:a16="http://schemas.microsoft.com/office/drawing/2014/main" id="{388E899D-A1AC-4BE3-A720-9F70DF90763D}"/>
              </a:ext>
            </a:extLst>
          </p:cNvPr>
          <p:cNvSpPr/>
          <p:nvPr userDrawn="1"/>
        </p:nvSpPr>
        <p:spPr>
          <a:xfrm flipH="1">
            <a:off x="0" y="0"/>
            <a:ext cx="4786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4333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-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DE53F6-1755-4116-9EC7-983E362DD0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8671" y="1"/>
            <a:ext cx="11713327" cy="6857996"/>
          </a:xfrm>
          <a:custGeom>
            <a:avLst/>
            <a:gdLst>
              <a:gd name="connsiteX0" fmla="*/ 0 w 6757585"/>
              <a:gd name="connsiteY0" fmla="*/ 0 h 6553199"/>
              <a:gd name="connsiteX1" fmla="*/ 6757585 w 6757585"/>
              <a:gd name="connsiteY1" fmla="*/ 0 h 6553199"/>
              <a:gd name="connsiteX2" fmla="*/ 6757585 w 6757585"/>
              <a:gd name="connsiteY2" fmla="*/ 6553199 h 6553199"/>
              <a:gd name="connsiteX3" fmla="*/ 0 w 6757585"/>
              <a:gd name="connsiteY3" fmla="*/ 6553199 h 65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7585" h="6553199">
                <a:moveTo>
                  <a:pt x="0" y="0"/>
                </a:moveTo>
                <a:lnTo>
                  <a:pt x="6757585" y="0"/>
                </a:lnTo>
                <a:lnTo>
                  <a:pt x="6757585" y="6553199"/>
                </a:lnTo>
                <a:lnTo>
                  <a:pt x="0" y="655319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0" tIns="360000" rIns="360000" bIns="360000" anchor="t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/>
              <a:t>To insert an image, click on the central icon or drag and drop</a:t>
            </a:r>
          </a:p>
        </p:txBody>
      </p:sp>
      <p:sp>
        <p:nvSpPr>
          <p:cNvPr id="10" name="Google Shape;54;p148">
            <a:extLst>
              <a:ext uri="{FF2B5EF4-FFF2-40B4-BE49-F238E27FC236}">
                <a16:creationId xmlns:a16="http://schemas.microsoft.com/office/drawing/2014/main" id="{388E899D-A1AC-4BE3-A720-9F70DF90763D}"/>
              </a:ext>
            </a:extLst>
          </p:cNvPr>
          <p:cNvSpPr/>
          <p:nvPr userDrawn="1"/>
        </p:nvSpPr>
        <p:spPr>
          <a:xfrm flipH="1">
            <a:off x="0" y="0"/>
            <a:ext cx="4786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199" y="2160003"/>
            <a:ext cx="4320000" cy="72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5DDE-BA08-454D-8DF2-242349271C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6200" y="3429000"/>
            <a:ext cx="432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48E1A874-2A73-4D0D-D35A-C7FE688C8C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494753" y="463797"/>
            <a:ext cx="1280161" cy="530366"/>
          </a:xfrm>
          <a:blipFill>
            <a:blip r:embed="rId2"/>
            <a:srcRect/>
            <a:stretch>
              <a:fillRect t="-392" b="-392"/>
            </a:stretch>
          </a:blipFill>
        </p:spPr>
        <p:txBody>
          <a:bodyPr/>
          <a:lstStyle>
            <a:lvl1pPr>
              <a:defRPr sz="600">
                <a:noFill/>
              </a:defRPr>
            </a:lvl1pPr>
            <a:lvl2pPr>
              <a:defRPr sz="600">
                <a:noFill/>
              </a:defRPr>
            </a:lvl2pPr>
            <a:lvl3pPr marL="0" indent="0">
              <a:buNone/>
              <a:defRPr sz="600">
                <a:noFill/>
              </a:defRPr>
            </a:lvl3pPr>
            <a:lvl4pPr marL="180000" indent="0">
              <a:buNone/>
              <a:defRPr sz="600">
                <a:noFill/>
              </a:defRPr>
            </a:lvl4pPr>
            <a:lvl5pPr>
              <a:defRPr sz="600">
                <a:noFill/>
              </a:defRPr>
            </a:lvl5pPr>
            <a:lvl6pPr>
              <a:defRPr sz="600">
                <a:noFill/>
              </a:defRPr>
            </a:lvl6pPr>
            <a:lvl7pPr>
              <a:defRPr sz="600">
                <a:noFill/>
              </a:defRPr>
            </a:lvl7pPr>
            <a:lvl8pPr>
              <a:defRPr sz="600">
                <a:noFill/>
              </a:defRPr>
            </a:lvl8pPr>
            <a:lvl9pPr>
              <a:defRPr sz="6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3916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banner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851BF33-B958-409E-897D-B714E3AAB95C}"/>
              </a:ext>
            </a:extLst>
          </p:cNvPr>
          <p:cNvSpPr/>
          <p:nvPr userDrawn="1"/>
        </p:nvSpPr>
        <p:spPr>
          <a:xfrm>
            <a:off x="457200" y="2240"/>
            <a:ext cx="11734800" cy="3426760"/>
          </a:xfrm>
          <a:prstGeom prst="rect">
            <a:avLst/>
          </a:prstGeom>
          <a:gradFill>
            <a:gsLst>
              <a:gs pos="100000">
                <a:schemeClr val="tx2"/>
              </a:gs>
              <a:gs pos="0">
                <a:schemeClr val="tx1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C4D5CD-8520-5B49-92F5-9C0B43A18C65}"/>
              </a:ext>
            </a:extLst>
          </p:cNvPr>
          <p:cNvSpPr/>
          <p:nvPr userDrawn="1"/>
        </p:nvSpPr>
        <p:spPr>
          <a:xfrm flipH="1">
            <a:off x="0" y="0"/>
            <a:ext cx="4572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able Placeholder 11">
            <a:extLst>
              <a:ext uri="{FF2B5EF4-FFF2-40B4-BE49-F238E27FC236}">
                <a16:creationId xmlns:a16="http://schemas.microsoft.com/office/drawing/2014/main" id="{3069376B-A046-4CEF-B593-F9DFDD076DCF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2279649" y="2262504"/>
            <a:ext cx="8101271" cy="298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533AA1B-E678-4810-A6ED-C46D5E03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10728325" cy="720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D8D179F-2CAC-4307-9791-EA7F481C13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11900" y="1249368"/>
            <a:ext cx="7200000" cy="720000"/>
          </a:xfr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0" indent="0" algn="ctr">
              <a:buNone/>
              <a:defRPr sz="1200" b="0">
                <a:solidFill>
                  <a:schemeClr val="bg1"/>
                </a:solidFill>
              </a:defRPr>
            </a:lvl2pPr>
            <a:lvl3pPr marL="0" indent="0" algn="ctr">
              <a:buNone/>
              <a:defRPr sz="1200" b="0">
                <a:solidFill>
                  <a:schemeClr val="bg1"/>
                </a:solidFill>
              </a:defRPr>
            </a:lvl3pPr>
            <a:lvl4pPr marL="0" indent="0" algn="ctr">
              <a:buNone/>
              <a:defRPr sz="1200" b="0">
                <a:solidFill>
                  <a:schemeClr val="bg1"/>
                </a:solidFill>
              </a:defRPr>
            </a:lvl4pPr>
            <a:lvl5pPr marL="0" indent="0" algn="ctr">
              <a:buNone/>
              <a:defRPr sz="1200" b="0">
                <a:solidFill>
                  <a:schemeClr val="bg1"/>
                </a:solidFill>
              </a:defRPr>
            </a:lvl5pPr>
            <a:lvl6pPr marL="0" indent="0" algn="ctr">
              <a:buNone/>
              <a:defRPr sz="1200" b="0">
                <a:solidFill>
                  <a:schemeClr val="bg1"/>
                </a:solidFill>
              </a:defRPr>
            </a:lvl6pPr>
            <a:lvl7pPr marL="0" indent="0" algn="ctr">
              <a:buNone/>
              <a:defRPr sz="1200" b="0">
                <a:solidFill>
                  <a:schemeClr val="bg1"/>
                </a:solidFill>
              </a:defRPr>
            </a:lvl7pPr>
            <a:lvl8pPr marL="0" indent="0" algn="ctr">
              <a:buNone/>
              <a:defRPr sz="1200" b="0">
                <a:solidFill>
                  <a:schemeClr val="bg1"/>
                </a:solidFill>
              </a:defRPr>
            </a:lvl8pPr>
            <a:lvl9pPr marL="0" indent="0" algn="ctr"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</a:p>
          <a:p>
            <a:pPr lvl="4"/>
            <a:r>
              <a:rPr lang="en-US"/>
              <a:t>5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408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C4D5CD-8520-5B49-92F5-9C0B43A18C65}"/>
              </a:ext>
            </a:extLst>
          </p:cNvPr>
          <p:cNvSpPr/>
          <p:nvPr userDrawn="1"/>
        </p:nvSpPr>
        <p:spPr>
          <a:xfrm flipH="1">
            <a:off x="0" y="0"/>
            <a:ext cx="4572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C297F67D-15B2-FD4B-8E9C-531A2393F6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62660" y="1665288"/>
            <a:ext cx="2592388" cy="1440000"/>
          </a:xfrm>
          <a:custGeom>
            <a:avLst/>
            <a:gdLst>
              <a:gd name="connsiteX0" fmla="*/ 0 w 6757585"/>
              <a:gd name="connsiteY0" fmla="*/ 0 h 6553199"/>
              <a:gd name="connsiteX1" fmla="*/ 6757585 w 6757585"/>
              <a:gd name="connsiteY1" fmla="*/ 0 h 6553199"/>
              <a:gd name="connsiteX2" fmla="*/ 6757585 w 6757585"/>
              <a:gd name="connsiteY2" fmla="*/ 6553199 h 6553199"/>
              <a:gd name="connsiteX3" fmla="*/ 0 w 6757585"/>
              <a:gd name="connsiteY3" fmla="*/ 6553199 h 65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7585" h="6553199">
                <a:moveTo>
                  <a:pt x="0" y="0"/>
                </a:moveTo>
                <a:lnTo>
                  <a:pt x="6757585" y="0"/>
                </a:lnTo>
                <a:lnTo>
                  <a:pt x="6757585" y="6553199"/>
                </a:lnTo>
                <a:lnTo>
                  <a:pt x="0" y="65531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none" lIns="360000" tIns="3600000" rIns="360000" bIns="360000" anchor="ctr" anchorCtr="1">
            <a:noAutofit/>
          </a:bodyPr>
          <a:lstStyle>
            <a:lvl1pPr algn="ctr">
              <a:defRPr sz="1400">
                <a:solidFill>
                  <a:srgbClr val="6F6F6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49C5277B-3D68-794F-BD7B-D433C7F1A9D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2660" y="3289332"/>
            <a:ext cx="2592388" cy="1440000"/>
          </a:xfrm>
          <a:custGeom>
            <a:avLst/>
            <a:gdLst>
              <a:gd name="connsiteX0" fmla="*/ 0 w 6757585"/>
              <a:gd name="connsiteY0" fmla="*/ 0 h 6553199"/>
              <a:gd name="connsiteX1" fmla="*/ 6757585 w 6757585"/>
              <a:gd name="connsiteY1" fmla="*/ 0 h 6553199"/>
              <a:gd name="connsiteX2" fmla="*/ 6757585 w 6757585"/>
              <a:gd name="connsiteY2" fmla="*/ 6553199 h 6553199"/>
              <a:gd name="connsiteX3" fmla="*/ 0 w 6757585"/>
              <a:gd name="connsiteY3" fmla="*/ 6553199 h 65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7585" h="6553199">
                <a:moveTo>
                  <a:pt x="0" y="0"/>
                </a:moveTo>
                <a:lnTo>
                  <a:pt x="6757585" y="0"/>
                </a:lnTo>
                <a:lnTo>
                  <a:pt x="6757585" y="6553199"/>
                </a:lnTo>
                <a:lnTo>
                  <a:pt x="0" y="65531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none" lIns="360000" tIns="3600000" rIns="360000" bIns="360000" anchor="ctr" anchorCtr="1">
            <a:noAutofit/>
          </a:bodyPr>
          <a:lstStyle>
            <a:lvl1pPr algn="ctr">
              <a:defRPr sz="1400">
                <a:solidFill>
                  <a:srgbClr val="6F6F6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382B46B6-E54A-7848-A6BF-EB432A3433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2660" y="4913376"/>
            <a:ext cx="2592388" cy="1440000"/>
          </a:xfrm>
          <a:custGeom>
            <a:avLst/>
            <a:gdLst>
              <a:gd name="connsiteX0" fmla="*/ 0 w 6757585"/>
              <a:gd name="connsiteY0" fmla="*/ 0 h 6553199"/>
              <a:gd name="connsiteX1" fmla="*/ 6757585 w 6757585"/>
              <a:gd name="connsiteY1" fmla="*/ 0 h 6553199"/>
              <a:gd name="connsiteX2" fmla="*/ 6757585 w 6757585"/>
              <a:gd name="connsiteY2" fmla="*/ 6553199 h 6553199"/>
              <a:gd name="connsiteX3" fmla="*/ 0 w 6757585"/>
              <a:gd name="connsiteY3" fmla="*/ 6553199 h 655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7585" h="6553199">
                <a:moveTo>
                  <a:pt x="0" y="0"/>
                </a:moveTo>
                <a:lnTo>
                  <a:pt x="6757585" y="0"/>
                </a:lnTo>
                <a:lnTo>
                  <a:pt x="6757585" y="6553199"/>
                </a:lnTo>
                <a:lnTo>
                  <a:pt x="0" y="65531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none" lIns="360000" tIns="3600000" rIns="360000" bIns="360000" anchor="ctr" anchorCtr="1">
            <a:noAutofit/>
          </a:bodyPr>
          <a:lstStyle>
            <a:lvl1pPr algn="ctr">
              <a:defRPr sz="1400">
                <a:solidFill>
                  <a:srgbClr val="6F6F6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006FD-C17E-4749-89B4-B8499C1A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10728325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0687BB-F3A4-4272-AA24-C8D1079CBCB0}"/>
              </a:ext>
            </a:extLst>
          </p:cNvPr>
          <p:cNvGrpSpPr/>
          <p:nvPr userDrawn="1"/>
        </p:nvGrpSpPr>
        <p:grpSpPr>
          <a:xfrm>
            <a:off x="4080063" y="1950895"/>
            <a:ext cx="7595780" cy="4436289"/>
            <a:chOff x="947738" y="1950895"/>
            <a:chExt cx="10728000" cy="44362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ED4749-AEFE-4E11-8283-5B3F676395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1950895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242CDA-FB86-46D4-8565-943AC65BD69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2228163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3CDC07-B2F1-4224-B68E-68FBE529AE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3059967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390B0E-1867-4271-92BF-D06541DE46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3337235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10FE33-20B4-48E7-BFE7-FDD9FEFF7F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2782699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76CBA1-B2F7-4DFE-BE97-3CB233CAAD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4169039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CC1C89-DC47-4EB3-AF4C-F57E0378FB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4446307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9A6829-9A22-484A-B228-3C3AADADF4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3891771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265930-94F2-43E8-A92F-074E195E3F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5278111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B3DFC6-88D9-4BE2-9DEB-31365C27A1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5555379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D7FC7F-CBDB-4BC0-9547-80210D6FDE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5000843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A752C2-ADEC-48E4-891A-608D477188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4723575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E23713-CF01-4240-B177-7151236C68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3614503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003A229-2F19-41F8-BA7D-20F1BAF086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2505431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4C5AB57-B1CD-467E-999A-BA5B381F22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5832647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32903E7-164B-4F8C-9326-CD1A970A6E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6109915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FA8E1BB-395F-4EB4-8017-D9DAB6304E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7738" y="6387184"/>
              <a:ext cx="107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530BA6-63E7-44D7-B7BB-901B594BA804}"/>
              </a:ext>
            </a:extLst>
          </p:cNvPr>
          <p:cNvSpPr txBox="1"/>
          <p:nvPr userDrawn="1"/>
        </p:nvSpPr>
        <p:spPr>
          <a:xfrm>
            <a:off x="4080027" y="1605323"/>
            <a:ext cx="1693334" cy="3109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6F6F6F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rgbClr val="3F3F3F"/>
                </a:solidFill>
              </a:defRPr>
            </a:lvl2pPr>
            <a:lvl3pPr marL="180000" indent="-18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6F6F6F"/>
                </a:solidFill>
              </a:defRPr>
            </a:lvl3pPr>
            <a:lvl4pPr marL="360000" indent="-180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Nunito Sans" panose="00000500000000000000" pitchFamily="2" charset="0"/>
              <a:buChar char="–"/>
              <a:defRPr sz="1400" b="0">
                <a:solidFill>
                  <a:srgbClr val="6F6F6F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6F6F6F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6F6F6F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6F6F6F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>
                <a:solidFill>
                  <a:srgbClr val="6F6F6F"/>
                </a:solidFill>
              </a:defRPr>
            </a:lvl9pPr>
          </a:lstStyle>
          <a:p>
            <a:pPr lvl="0"/>
            <a:r>
              <a:rPr lang="en-AU"/>
              <a:t>Write notes here…</a:t>
            </a:r>
          </a:p>
        </p:txBody>
      </p:sp>
    </p:spTree>
    <p:extLst>
      <p:ext uri="{BB962C8B-B14F-4D97-AF65-F5344CB8AC3E}">
        <p14:creationId xmlns:p14="http://schemas.microsoft.com/office/powerpoint/2010/main" val="31203679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s and text x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Top Corners Rounded 6">
            <a:extLst>
              <a:ext uri="{FF2B5EF4-FFF2-40B4-BE49-F238E27FC236}">
                <a16:creationId xmlns:a16="http://schemas.microsoft.com/office/drawing/2014/main" id="{635638A7-BBF5-4A21-BE5E-E120A4F2066F}"/>
              </a:ext>
            </a:extLst>
          </p:cNvPr>
          <p:cNvSpPr/>
          <p:nvPr userDrawn="1"/>
        </p:nvSpPr>
        <p:spPr>
          <a:xfrm rot="10800000" flipV="1">
            <a:off x="1118600" y="1505067"/>
            <a:ext cx="1908000" cy="4320000"/>
          </a:xfrm>
          <a:prstGeom prst="roundRect">
            <a:avLst>
              <a:gd name="adj" fmla="val 1942"/>
            </a:avLst>
          </a:prstGeom>
          <a:solidFill>
            <a:schemeClr val="bg1"/>
          </a:solidFill>
          <a:ln>
            <a:noFill/>
          </a:ln>
          <a:effectLst>
            <a:outerShdw blurRad="254000" dist="50800" dir="5400000" algn="t" rotWithShape="0">
              <a:schemeClr val="bg1">
                <a:lumMod val="50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2DAE0FAC-A561-45F3-8CA1-326D9854A9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32599" y="1810225"/>
            <a:ext cx="1080000" cy="1080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photo</a:t>
            </a:r>
          </a:p>
        </p:txBody>
      </p:sp>
      <p:sp>
        <p:nvSpPr>
          <p:cNvPr id="37" name="Rectangle: Top Corners Rounded 6">
            <a:extLst>
              <a:ext uri="{FF2B5EF4-FFF2-40B4-BE49-F238E27FC236}">
                <a16:creationId xmlns:a16="http://schemas.microsoft.com/office/drawing/2014/main" id="{9C0F121C-0931-427A-8757-13EF08134EB1}"/>
              </a:ext>
            </a:extLst>
          </p:cNvPr>
          <p:cNvSpPr/>
          <p:nvPr userDrawn="1"/>
        </p:nvSpPr>
        <p:spPr>
          <a:xfrm rot="10800000" flipV="1">
            <a:off x="3240543" y="1505067"/>
            <a:ext cx="1908000" cy="4320000"/>
          </a:xfrm>
          <a:prstGeom prst="roundRect">
            <a:avLst>
              <a:gd name="adj" fmla="val 1942"/>
            </a:avLst>
          </a:prstGeom>
          <a:solidFill>
            <a:schemeClr val="bg1"/>
          </a:solidFill>
          <a:ln>
            <a:noFill/>
          </a:ln>
          <a:effectLst>
            <a:outerShdw blurRad="254000" dist="50800" dir="5400000" algn="t" rotWithShape="0">
              <a:schemeClr val="bg1">
                <a:lumMod val="50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5E8FE5EE-E485-4DB0-8F79-A2AF949ABBB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654543" y="1810225"/>
            <a:ext cx="1080000" cy="1080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photo</a:t>
            </a:r>
          </a:p>
        </p:txBody>
      </p:sp>
      <p:sp>
        <p:nvSpPr>
          <p:cNvPr id="40" name="Rectangle: Top Corners Rounded 6">
            <a:extLst>
              <a:ext uri="{FF2B5EF4-FFF2-40B4-BE49-F238E27FC236}">
                <a16:creationId xmlns:a16="http://schemas.microsoft.com/office/drawing/2014/main" id="{2BF06009-F18A-4EA8-A2D7-83A3B8774C1F}"/>
              </a:ext>
            </a:extLst>
          </p:cNvPr>
          <p:cNvSpPr/>
          <p:nvPr userDrawn="1"/>
        </p:nvSpPr>
        <p:spPr>
          <a:xfrm rot="10800000" flipV="1">
            <a:off x="7484429" y="1505067"/>
            <a:ext cx="1908000" cy="4320000"/>
          </a:xfrm>
          <a:prstGeom prst="roundRect">
            <a:avLst>
              <a:gd name="adj" fmla="val 1942"/>
            </a:avLst>
          </a:prstGeom>
          <a:solidFill>
            <a:schemeClr val="bg1"/>
          </a:solidFill>
          <a:ln>
            <a:noFill/>
          </a:ln>
          <a:effectLst>
            <a:outerShdw blurRad="254000" dist="50800" dir="5400000" algn="t" rotWithShape="0">
              <a:schemeClr val="bg1">
                <a:lumMod val="50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9D60D95-0D88-4CA4-A717-3DEDF5B4F78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898431" y="1810225"/>
            <a:ext cx="1080000" cy="1080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photo</a:t>
            </a:r>
          </a:p>
        </p:txBody>
      </p:sp>
      <p:sp>
        <p:nvSpPr>
          <p:cNvPr id="43" name="Rectangle: Top Corners Rounded 6">
            <a:extLst>
              <a:ext uri="{FF2B5EF4-FFF2-40B4-BE49-F238E27FC236}">
                <a16:creationId xmlns:a16="http://schemas.microsoft.com/office/drawing/2014/main" id="{8912F10D-B5AB-402D-B053-8B14FC6AD04B}"/>
              </a:ext>
            </a:extLst>
          </p:cNvPr>
          <p:cNvSpPr/>
          <p:nvPr userDrawn="1"/>
        </p:nvSpPr>
        <p:spPr>
          <a:xfrm rot="10800000" flipV="1">
            <a:off x="9606374" y="1505067"/>
            <a:ext cx="1908000" cy="4320000"/>
          </a:xfrm>
          <a:prstGeom prst="roundRect">
            <a:avLst>
              <a:gd name="adj" fmla="val 1942"/>
            </a:avLst>
          </a:prstGeom>
          <a:solidFill>
            <a:schemeClr val="bg1"/>
          </a:solidFill>
          <a:ln>
            <a:noFill/>
          </a:ln>
          <a:effectLst>
            <a:outerShdw blurRad="254000" dist="50800" dir="5400000" algn="t" rotWithShape="0">
              <a:schemeClr val="bg1">
                <a:lumMod val="50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7EE69EA6-E87B-492F-B45C-3B3A4F3097B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020374" y="1810225"/>
            <a:ext cx="1080000" cy="1080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photo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EF529D2-D9B9-4699-ADCE-F4548691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0016316A-EDA7-4C02-9310-FDAA0B554131}"/>
              </a:ext>
            </a:extLst>
          </p:cNvPr>
          <p:cNvSpPr/>
          <p:nvPr userDrawn="1"/>
        </p:nvSpPr>
        <p:spPr>
          <a:xfrm rot="10800000" flipV="1">
            <a:off x="5362486" y="1505067"/>
            <a:ext cx="1908000" cy="4320000"/>
          </a:xfrm>
          <a:prstGeom prst="roundRect">
            <a:avLst>
              <a:gd name="adj" fmla="val 1942"/>
            </a:avLst>
          </a:prstGeom>
          <a:solidFill>
            <a:schemeClr val="bg1"/>
          </a:solidFill>
          <a:ln>
            <a:noFill/>
          </a:ln>
          <a:effectLst>
            <a:outerShdw blurRad="254000" dist="50800" dir="5400000" algn="t" rotWithShape="0">
              <a:schemeClr val="bg1">
                <a:lumMod val="50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AF6356E5-FF0D-4A02-93D4-D82B5945978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776487" y="1810225"/>
            <a:ext cx="1080000" cy="1080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498C1-C7D8-4CD9-B164-20C0850012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316598" y="3293388"/>
            <a:ext cx="1512000" cy="1980000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</a:defRPr>
            </a:lvl1pPr>
            <a:lvl2pPr>
              <a:defRPr sz="1200" b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D1E368-2658-40A2-BE44-15E8898EB32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438542" y="3293388"/>
            <a:ext cx="1512000" cy="1980000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</a:defRPr>
            </a:lvl1pPr>
            <a:lvl2pPr>
              <a:defRPr sz="1200" b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D4B188E-3A4B-41C1-9A02-87ED3EB0EE5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560486" y="3293388"/>
            <a:ext cx="1512000" cy="1980000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</a:defRPr>
            </a:lvl1pPr>
            <a:lvl2pPr>
              <a:defRPr sz="1200" b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C1FD7C7-3FDF-4EA9-A16D-BAC8835AA48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682430" y="3293388"/>
            <a:ext cx="1512000" cy="1980000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</a:defRPr>
            </a:lvl1pPr>
            <a:lvl2pPr>
              <a:defRPr sz="1200" b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A368B1E-422A-4AA3-A1F2-5E7B5890B41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804374" y="3293388"/>
            <a:ext cx="1512000" cy="1980000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</a:defRPr>
            </a:lvl1pPr>
            <a:lvl2pPr>
              <a:defRPr sz="1200" b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3819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1CCF17AE-06EB-C94D-A5B5-445A771A3A8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7959" y="152400"/>
            <a:ext cx="11565881" cy="6532563"/>
          </a:xfrm>
          <a:solidFill>
            <a:schemeClr val="bg2">
              <a:lumMod val="90000"/>
            </a:schemeClr>
          </a:solidFill>
        </p:spPr>
        <p:txBody>
          <a:bodyPr lIns="180000" tIns="180000" rIns="180000" bIns="180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016F5-AE36-4097-9573-A6CEC63FA36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0E5EFE-2350-47BC-88C1-9C7A8DA3C8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70E358-807C-47E9-9ED5-F7A951A19DC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113A054-12CB-4197-89CB-FBA21D5F89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60777" y="3702576"/>
            <a:ext cx="7200000" cy="1440000"/>
          </a:xfr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0" indent="0" algn="ctr">
              <a:buNone/>
              <a:defRPr sz="1200" b="0">
                <a:solidFill>
                  <a:schemeClr val="bg1"/>
                </a:solidFill>
              </a:defRPr>
            </a:lvl2pPr>
            <a:lvl3pPr marL="0" indent="0" algn="ctr">
              <a:buNone/>
              <a:defRPr sz="1200" b="0">
                <a:solidFill>
                  <a:schemeClr val="bg1"/>
                </a:solidFill>
              </a:defRPr>
            </a:lvl3pPr>
            <a:lvl4pPr marL="0" indent="0" algn="ctr">
              <a:buNone/>
              <a:defRPr sz="1200" b="0">
                <a:solidFill>
                  <a:schemeClr val="bg1"/>
                </a:solidFill>
              </a:defRPr>
            </a:lvl4pPr>
            <a:lvl5pPr marL="0" indent="0" algn="ctr">
              <a:buNone/>
              <a:defRPr sz="1200" b="0">
                <a:solidFill>
                  <a:schemeClr val="bg1"/>
                </a:solidFill>
              </a:defRPr>
            </a:lvl5pPr>
            <a:lvl6pPr marL="0" indent="0" algn="ctr">
              <a:buNone/>
              <a:defRPr sz="1200" b="0">
                <a:solidFill>
                  <a:schemeClr val="bg1"/>
                </a:solidFill>
              </a:defRPr>
            </a:lvl6pPr>
            <a:lvl7pPr marL="0" indent="0" algn="ctr">
              <a:buNone/>
              <a:defRPr sz="1200" b="0">
                <a:solidFill>
                  <a:schemeClr val="bg1"/>
                </a:solidFill>
              </a:defRPr>
            </a:lvl7pPr>
            <a:lvl8pPr marL="0" indent="0" algn="ctr">
              <a:buNone/>
              <a:defRPr sz="1200" b="0">
                <a:solidFill>
                  <a:schemeClr val="bg1"/>
                </a:solidFill>
              </a:defRPr>
            </a:lvl8pPr>
            <a:lvl9pPr marL="0" indent="0" algn="ctr"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</a:p>
          <a:p>
            <a:pPr lvl="4"/>
            <a:r>
              <a:rPr lang="en-US"/>
              <a:t>5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6EC0E-8976-4FFC-9A3B-5842258E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777" y="2435425"/>
            <a:ext cx="7200000" cy="720000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347DE5A8-4886-625B-9E4E-624271F982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494753" y="463797"/>
            <a:ext cx="1280161" cy="530366"/>
          </a:xfrm>
          <a:blipFill>
            <a:blip r:embed="rId2"/>
            <a:srcRect/>
            <a:stretch>
              <a:fillRect t="-392" b="-392"/>
            </a:stretch>
          </a:blipFill>
        </p:spPr>
        <p:txBody>
          <a:bodyPr/>
          <a:lstStyle>
            <a:lvl1pPr>
              <a:defRPr sz="600">
                <a:noFill/>
              </a:defRPr>
            </a:lvl1pPr>
            <a:lvl2pPr>
              <a:defRPr sz="600">
                <a:noFill/>
              </a:defRPr>
            </a:lvl2pPr>
            <a:lvl3pPr marL="0" indent="0">
              <a:buNone/>
              <a:defRPr sz="600">
                <a:noFill/>
              </a:defRPr>
            </a:lvl3pPr>
            <a:lvl4pPr marL="180000" indent="0">
              <a:buNone/>
              <a:defRPr sz="600">
                <a:noFill/>
              </a:defRPr>
            </a:lvl4pPr>
            <a:lvl5pPr>
              <a:defRPr sz="600">
                <a:noFill/>
              </a:defRPr>
            </a:lvl5pPr>
            <a:lvl6pPr>
              <a:defRPr sz="600">
                <a:noFill/>
              </a:defRPr>
            </a:lvl6pPr>
            <a:lvl7pPr>
              <a:defRPr sz="600">
                <a:noFill/>
              </a:defRPr>
            </a:lvl7pPr>
            <a:lvl8pPr>
              <a:defRPr sz="600">
                <a:noFill/>
              </a:defRPr>
            </a:lvl8pPr>
            <a:lvl9pPr>
              <a:defRPr sz="6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78835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146594D-012B-44A2-8EA4-0A43335D88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0193" y="3322314"/>
            <a:ext cx="1800000" cy="382977"/>
          </a:xfrm>
          <a:solidFill>
            <a:schemeClr val="bg1"/>
          </a:solidFill>
        </p:spPr>
        <p:txBody>
          <a:bodyPr lIns="108000" rIns="108000" anchor="ctr" anchorCtr="1"/>
          <a:lstStyle>
            <a:lvl1pPr algn="l">
              <a:defRPr sz="1400"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747CD4-DD0F-9443-BF95-1540414CD4A8}"/>
              </a:ext>
            </a:extLst>
          </p:cNvPr>
          <p:cNvCxnSpPr>
            <a:cxnSpLocks/>
          </p:cNvCxnSpPr>
          <p:nvPr userDrawn="1"/>
        </p:nvCxnSpPr>
        <p:spPr>
          <a:xfrm>
            <a:off x="6307727" y="2620011"/>
            <a:ext cx="0" cy="4237989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E7C71C5-6258-3943-AA7C-4B716147CB32}"/>
              </a:ext>
            </a:extLst>
          </p:cNvPr>
          <p:cNvSpPr/>
          <p:nvPr userDrawn="1"/>
        </p:nvSpPr>
        <p:spPr>
          <a:xfrm>
            <a:off x="6245850" y="3451925"/>
            <a:ext cx="123754" cy="12375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9C66E2-189D-9645-B425-160A085B5A17}"/>
              </a:ext>
            </a:extLst>
          </p:cNvPr>
          <p:cNvSpPr/>
          <p:nvPr userDrawn="1"/>
        </p:nvSpPr>
        <p:spPr>
          <a:xfrm>
            <a:off x="6245850" y="4699635"/>
            <a:ext cx="123754" cy="12375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678120-284B-8D4D-95AA-D5CBB6FEFABA}"/>
              </a:ext>
            </a:extLst>
          </p:cNvPr>
          <p:cNvSpPr/>
          <p:nvPr userDrawn="1"/>
        </p:nvSpPr>
        <p:spPr>
          <a:xfrm>
            <a:off x="6245850" y="6015080"/>
            <a:ext cx="123754" cy="12375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AFB95701-4C53-4E22-B710-A1D254FBE91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78310" y="3161002"/>
            <a:ext cx="705600" cy="705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BCBCFFC-0F14-CC40-99A2-3BACD88BC25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18878" y="4570024"/>
            <a:ext cx="1800000" cy="382977"/>
          </a:xfrm>
          <a:solidFill>
            <a:schemeClr val="bg1"/>
          </a:solidFill>
        </p:spPr>
        <p:txBody>
          <a:bodyPr lIns="108000" rIns="108000" anchor="ctr" anchorCtr="1"/>
          <a:lstStyle>
            <a:lvl1pPr algn="l">
              <a:defRPr sz="1400"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E5911E81-6B87-1540-BA86-E9617E365E6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70193" y="5885469"/>
            <a:ext cx="1800000" cy="382977"/>
          </a:xfrm>
          <a:solidFill>
            <a:schemeClr val="bg1"/>
          </a:solidFill>
        </p:spPr>
        <p:txBody>
          <a:bodyPr lIns="108000" rIns="108000" anchor="ctr" anchorCtr="1"/>
          <a:lstStyle>
            <a:lvl1pPr algn="l">
              <a:defRPr sz="1400"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4AA2E80-83C6-490D-B6C1-BF05B9C89D0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80787" y="4408712"/>
            <a:ext cx="705600" cy="705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914450ED-5FC7-B343-BCE4-1119E2877AC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054027" y="5724157"/>
            <a:ext cx="705600" cy="705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4" name="Title 3">
            <a:extLst>
              <a:ext uri="{FF2B5EF4-FFF2-40B4-BE49-F238E27FC236}">
                <a16:creationId xmlns:a16="http://schemas.microsoft.com/office/drawing/2014/main" id="{E7A6441D-8FEA-472D-A981-676F8AA0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10728325" cy="720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A892FBA-21D0-4AEB-BDCB-B13E925B4C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11900" y="1249368"/>
            <a:ext cx="7200000" cy="720000"/>
          </a:xfrm>
        </p:spPr>
        <p:txBody>
          <a:bodyPr/>
          <a:lstStyle>
            <a:lvl1pPr marL="0" indent="0" algn="ctr">
              <a:buNone/>
              <a:defRPr sz="1600" b="0">
                <a:solidFill>
                  <a:schemeClr val="accent6"/>
                </a:solidFill>
              </a:defRPr>
            </a:lvl1pPr>
            <a:lvl2pPr marL="0" indent="0" algn="ctr">
              <a:buNone/>
              <a:defRPr sz="1200" b="0">
                <a:solidFill>
                  <a:schemeClr val="accent6"/>
                </a:solidFill>
              </a:defRPr>
            </a:lvl2pPr>
            <a:lvl3pPr marL="0" indent="0" algn="ctr">
              <a:buNone/>
              <a:defRPr sz="1200" b="0">
                <a:solidFill>
                  <a:schemeClr val="accent6"/>
                </a:solidFill>
              </a:defRPr>
            </a:lvl3pPr>
            <a:lvl4pPr marL="0" indent="0" algn="ctr">
              <a:buNone/>
              <a:defRPr sz="1200" b="0">
                <a:solidFill>
                  <a:schemeClr val="accent6"/>
                </a:solidFill>
              </a:defRPr>
            </a:lvl4pPr>
            <a:lvl5pPr marL="0" indent="0" algn="ctr">
              <a:buNone/>
              <a:defRPr sz="1200" b="0">
                <a:solidFill>
                  <a:schemeClr val="accent6"/>
                </a:solidFill>
              </a:defRPr>
            </a:lvl5pPr>
            <a:lvl6pPr marL="0" indent="0" algn="ctr">
              <a:buNone/>
              <a:defRPr sz="1200" b="0">
                <a:solidFill>
                  <a:schemeClr val="accent6"/>
                </a:solidFill>
              </a:defRPr>
            </a:lvl6pPr>
            <a:lvl7pPr marL="0" indent="0" algn="ctr">
              <a:buNone/>
              <a:defRPr sz="1200" b="0">
                <a:solidFill>
                  <a:schemeClr val="accent6"/>
                </a:solidFill>
              </a:defRPr>
            </a:lvl7pPr>
            <a:lvl8pPr marL="0" indent="0" algn="ctr">
              <a:buNone/>
              <a:defRPr sz="1200" b="0">
                <a:solidFill>
                  <a:schemeClr val="accent6"/>
                </a:solidFill>
              </a:defRPr>
            </a:lvl8pPr>
            <a:lvl9pPr marL="0" indent="0" algn="ctr">
              <a:buNone/>
              <a:defRPr sz="1200" b="0">
                <a:solidFill>
                  <a:schemeClr val="accent6"/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6659C6DD-5D4A-584C-8671-5C5BD5E6B8A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965030" y="1921482"/>
            <a:ext cx="705600" cy="705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DDB89765-A1D2-703E-11BC-5189687654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84146" y="4480575"/>
            <a:ext cx="2123797" cy="516860"/>
          </a:xfrm>
          <a:noFill/>
        </p:spPr>
        <p:txBody>
          <a:bodyPr anchor="ctr" anchorCtr="0"/>
          <a:lstStyle>
            <a:lvl1pPr algn="l">
              <a:defRPr sz="1000">
                <a:solidFill>
                  <a:schemeClr val="tx2"/>
                </a:solidFill>
              </a:defRPr>
            </a:lvl1pPr>
            <a:lvl2pPr marL="0" indent="0" algn="l">
              <a:buNone/>
              <a:defRPr sz="10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3pPr>
            <a:lvl4pPr marL="0" indent="0" algn="l">
              <a:buNone/>
              <a:defRPr sz="1000" b="0">
                <a:solidFill>
                  <a:schemeClr val="tx2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0C100B9D-490D-0EBB-E8F4-42B3B765139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73607" y="3287400"/>
            <a:ext cx="2045271" cy="452803"/>
          </a:xfrm>
          <a:noFill/>
        </p:spPr>
        <p:txBody>
          <a:bodyPr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  <a:lvl2pPr marL="0" indent="0" algn="r">
              <a:buNone/>
              <a:defRPr sz="1000" b="0">
                <a:solidFill>
                  <a:schemeClr val="tx2"/>
                </a:solidFill>
              </a:defRPr>
            </a:lvl2pPr>
            <a:lvl3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3pPr>
            <a:lvl4pPr marL="0" indent="0" algn="r">
              <a:buNone/>
              <a:defRPr sz="1000" b="0">
                <a:solidFill>
                  <a:schemeClr val="tx2"/>
                </a:solidFill>
              </a:defRPr>
            </a:lvl4pPr>
            <a:lvl5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5pPr>
            <a:lvl6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6pPr>
            <a:lvl7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7pPr>
            <a:lvl8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8pPr>
            <a:lvl9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B785A11-5F55-BC14-CD98-88FCB7A5A56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73607" y="5850555"/>
            <a:ext cx="2045271" cy="452803"/>
          </a:xfrm>
          <a:noFill/>
        </p:spPr>
        <p:txBody>
          <a:bodyPr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  <a:lvl2pPr marL="0" indent="0" algn="r">
              <a:buNone/>
              <a:defRPr sz="1000" b="0">
                <a:solidFill>
                  <a:schemeClr val="tx2"/>
                </a:solidFill>
              </a:defRPr>
            </a:lvl2pPr>
            <a:lvl3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3pPr>
            <a:lvl4pPr marL="0" indent="0" algn="r">
              <a:buNone/>
              <a:defRPr sz="1000" b="0">
                <a:solidFill>
                  <a:schemeClr val="tx2"/>
                </a:solidFill>
              </a:defRPr>
            </a:lvl4pPr>
            <a:lvl5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5pPr>
            <a:lvl6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6pPr>
            <a:lvl7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7pPr>
            <a:lvl8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8pPr>
            <a:lvl9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303385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E3578C2F-7B76-1F44-B079-D3F1621067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61925" y="642811"/>
            <a:ext cx="1800000" cy="483503"/>
          </a:xfrm>
          <a:solidFill>
            <a:schemeClr val="bg1"/>
          </a:solidFill>
        </p:spPr>
        <p:txBody>
          <a:bodyPr lIns="108000" rIns="108000" anchor="ctr" anchorCtr="1"/>
          <a:lstStyle>
            <a:lvl1pPr algn="l">
              <a:defRPr sz="1400"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FEF3DBE-D921-7C4F-844E-D42E6C4EED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61925" y="4077254"/>
            <a:ext cx="1800000" cy="483503"/>
          </a:xfrm>
          <a:solidFill>
            <a:schemeClr val="bg1"/>
          </a:solidFill>
        </p:spPr>
        <p:txBody>
          <a:bodyPr lIns="108000" rIns="108000" anchor="ctr" anchorCtr="1"/>
          <a:lstStyle>
            <a:lvl1pPr algn="l">
              <a:defRPr sz="1400"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4AA2E80-83C6-490D-B6C1-BF05B9C89D0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82676" y="531762"/>
            <a:ext cx="705600" cy="705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C7F877F-F6B7-4B50-A40D-8424C9D190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4146" y="4060575"/>
            <a:ext cx="2123797" cy="516860"/>
          </a:xfrm>
          <a:noFill/>
        </p:spPr>
        <p:txBody>
          <a:bodyPr anchor="ctr" anchorCtr="0"/>
          <a:lstStyle>
            <a:lvl1pPr algn="l">
              <a:defRPr sz="1000">
                <a:solidFill>
                  <a:schemeClr val="tx2"/>
                </a:solidFill>
              </a:defRPr>
            </a:lvl1pPr>
            <a:lvl2pPr marL="0" indent="0" algn="l">
              <a:buNone/>
              <a:defRPr sz="10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3pPr>
            <a:lvl4pPr marL="0" indent="0" algn="l">
              <a:buNone/>
              <a:defRPr sz="1000" b="0">
                <a:solidFill>
                  <a:schemeClr val="tx2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146594D-012B-44A2-8EA4-0A43335D88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84146" y="5774844"/>
            <a:ext cx="1800000" cy="483503"/>
          </a:xfrm>
          <a:solidFill>
            <a:schemeClr val="bg1"/>
          </a:solidFill>
        </p:spPr>
        <p:txBody>
          <a:bodyPr lIns="108000" rIns="108000" anchor="ctr" anchorCtr="1"/>
          <a:lstStyle>
            <a:lvl1pPr algn="l">
              <a:defRPr sz="1400"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C5CB20-30C0-6E48-B10C-22071B0283AB}"/>
              </a:ext>
            </a:extLst>
          </p:cNvPr>
          <p:cNvCxnSpPr>
            <a:cxnSpLocks/>
          </p:cNvCxnSpPr>
          <p:nvPr userDrawn="1"/>
        </p:nvCxnSpPr>
        <p:spPr>
          <a:xfrm>
            <a:off x="6311900" y="0"/>
            <a:ext cx="0" cy="6057041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0E31120-B05F-194A-9BBB-1971599E8579}"/>
              </a:ext>
            </a:extLst>
          </p:cNvPr>
          <p:cNvSpPr/>
          <p:nvPr userDrawn="1"/>
        </p:nvSpPr>
        <p:spPr>
          <a:xfrm>
            <a:off x="6250023" y="4257128"/>
            <a:ext cx="123754" cy="12375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C93520-15FB-8847-A9C5-8D691664254B}"/>
              </a:ext>
            </a:extLst>
          </p:cNvPr>
          <p:cNvSpPr/>
          <p:nvPr userDrawn="1"/>
        </p:nvSpPr>
        <p:spPr>
          <a:xfrm>
            <a:off x="6250023" y="5947591"/>
            <a:ext cx="123754" cy="12375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52EE422-4B38-4AFF-A9D1-563872B2E5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883094" y="3966414"/>
            <a:ext cx="705182" cy="7051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4A4E5A-9FC1-0642-907C-B7ADC6CA9B51}"/>
              </a:ext>
            </a:extLst>
          </p:cNvPr>
          <p:cNvSpPr/>
          <p:nvPr userDrawn="1"/>
        </p:nvSpPr>
        <p:spPr>
          <a:xfrm>
            <a:off x="6250023" y="2515768"/>
            <a:ext cx="123754" cy="12375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544A55-661B-E54E-AACE-A3A10162DF89}"/>
              </a:ext>
            </a:extLst>
          </p:cNvPr>
          <p:cNvSpPr/>
          <p:nvPr userDrawn="1"/>
        </p:nvSpPr>
        <p:spPr>
          <a:xfrm>
            <a:off x="6250023" y="822685"/>
            <a:ext cx="123754" cy="12375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F6A275AA-6D15-C440-A082-882F0AECDA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84146" y="626132"/>
            <a:ext cx="2123797" cy="516860"/>
          </a:xfrm>
          <a:noFill/>
        </p:spPr>
        <p:txBody>
          <a:bodyPr anchor="ctr" anchorCtr="0"/>
          <a:lstStyle>
            <a:lvl1pPr algn="l">
              <a:defRPr sz="1000">
                <a:solidFill>
                  <a:schemeClr val="tx2"/>
                </a:solidFill>
              </a:defRPr>
            </a:lvl1pPr>
            <a:lvl2pPr marL="0" indent="0" algn="l">
              <a:buNone/>
              <a:defRPr sz="10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3pPr>
            <a:lvl4pPr marL="0" indent="0" algn="l">
              <a:buNone/>
              <a:defRPr sz="1000" b="0">
                <a:solidFill>
                  <a:schemeClr val="tx2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D0CB6DD-B637-2A41-8EA0-3F65B1C593D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84146" y="2335894"/>
            <a:ext cx="1800000" cy="483503"/>
          </a:xfrm>
          <a:solidFill>
            <a:schemeClr val="bg1"/>
          </a:solidFill>
        </p:spPr>
        <p:txBody>
          <a:bodyPr lIns="108000" rIns="108000" anchor="ctr" anchorCtr="1"/>
          <a:lstStyle>
            <a:lvl1pPr algn="l">
              <a:defRPr sz="1400"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2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AFB95701-4C53-4E22-B710-A1D254FBE91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01995" y="5672568"/>
            <a:ext cx="705600" cy="705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3E058CA9-8F8D-0945-A297-6E0429AFE1D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062791" y="2224845"/>
            <a:ext cx="705600" cy="705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971ED08-81D1-4B05-A166-91A3F0BCAD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3607" y="5798966"/>
            <a:ext cx="2045271" cy="452803"/>
          </a:xfrm>
          <a:noFill/>
        </p:spPr>
        <p:txBody>
          <a:bodyPr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  <a:lvl2pPr marL="0" indent="0" algn="r">
              <a:buNone/>
              <a:defRPr sz="1000" b="0">
                <a:solidFill>
                  <a:schemeClr val="tx2"/>
                </a:solidFill>
              </a:defRPr>
            </a:lvl2pPr>
            <a:lvl3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3pPr>
            <a:lvl4pPr marL="0" indent="0" algn="r">
              <a:buNone/>
              <a:defRPr sz="1000" b="0">
                <a:solidFill>
                  <a:schemeClr val="tx2"/>
                </a:solidFill>
              </a:defRPr>
            </a:lvl4pPr>
            <a:lvl5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5pPr>
            <a:lvl6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6pPr>
            <a:lvl7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7pPr>
            <a:lvl8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8pPr>
            <a:lvl9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739EFE-9DCE-42EA-B50F-253EC1BA0B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73607" y="2351243"/>
            <a:ext cx="2045271" cy="452803"/>
          </a:xfrm>
          <a:noFill/>
        </p:spPr>
        <p:txBody>
          <a:bodyPr anchor="ctr" anchorCtr="0"/>
          <a:lstStyle>
            <a:lvl1pPr algn="r">
              <a:defRPr sz="1000">
                <a:solidFill>
                  <a:schemeClr val="tx2"/>
                </a:solidFill>
              </a:defRPr>
            </a:lvl1pPr>
            <a:lvl2pPr marL="0" indent="0" algn="r">
              <a:buNone/>
              <a:defRPr sz="1000" b="0">
                <a:solidFill>
                  <a:schemeClr val="tx2"/>
                </a:solidFill>
              </a:defRPr>
            </a:lvl2pPr>
            <a:lvl3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3pPr>
            <a:lvl4pPr marL="0" indent="0" algn="r">
              <a:buNone/>
              <a:defRPr sz="1000" b="0">
                <a:solidFill>
                  <a:schemeClr val="tx2"/>
                </a:solidFill>
              </a:defRPr>
            </a:lvl4pPr>
            <a:lvl5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5pPr>
            <a:lvl6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6pPr>
            <a:lvl7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7pPr>
            <a:lvl8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8pPr>
            <a:lvl9pPr marL="0" indent="0" algn="r">
              <a:buFont typeface="Arial" panose="020B0604020202020204" pitchFamily="34" charset="0"/>
              <a:buNone/>
              <a:defRPr sz="1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22068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-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4;p148">
            <a:extLst>
              <a:ext uri="{FF2B5EF4-FFF2-40B4-BE49-F238E27FC236}">
                <a16:creationId xmlns:a16="http://schemas.microsoft.com/office/drawing/2014/main" id="{B848A65F-4903-3311-2652-02135D936592}"/>
              </a:ext>
            </a:extLst>
          </p:cNvPr>
          <p:cNvSpPr/>
          <p:nvPr userDrawn="1"/>
        </p:nvSpPr>
        <p:spPr>
          <a:xfrm>
            <a:off x="478672" y="162560"/>
            <a:ext cx="11560928" cy="655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8B6B84-7CF0-0D41-B770-3FB352035E70}"/>
              </a:ext>
            </a:extLst>
          </p:cNvPr>
          <p:cNvSpPr/>
          <p:nvPr userDrawn="1"/>
        </p:nvSpPr>
        <p:spPr>
          <a:xfrm flipH="1"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F6387-25E3-488D-8647-E418998A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3FA26-B6FB-4578-97FC-2914EE4F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EE062-9F5D-4881-A939-CB261BA3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30F4366-D223-18F6-F742-A3C8F531225F}"/>
              </a:ext>
            </a:extLst>
          </p:cNvPr>
          <p:cNvSpPr txBox="1">
            <a:spLocks/>
          </p:cNvSpPr>
          <p:nvPr userDrawn="1"/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EB8C6D-5A13-4B6E-8B47-443F7CF06CA1}" type="slidenum"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pPr/>
              <a:t>‹#›</a:t>
            </a:fld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ABD7EE-2D25-760D-B603-3FFAC132A71F}"/>
              </a:ext>
            </a:extLst>
          </p:cNvPr>
          <p:cNvGrpSpPr/>
          <p:nvPr userDrawn="1"/>
        </p:nvGrpSpPr>
        <p:grpSpPr>
          <a:xfrm>
            <a:off x="1294591" y="4720281"/>
            <a:ext cx="9602818" cy="1037967"/>
            <a:chOff x="334963" y="4720281"/>
            <a:chExt cx="11485562" cy="10379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39F76BE-6B5C-2A51-83CB-F730B562E2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4963" y="4720281"/>
              <a:ext cx="11485562" cy="0"/>
            </a:xfrm>
            <a:prstGeom prst="line">
              <a:avLst/>
            </a:prstGeom>
            <a:ln w="9525">
              <a:solidFill>
                <a:srgbClr val="00B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1EEDF8-5D9F-1AC5-44E7-F7342D6FF9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4963" y="5758248"/>
              <a:ext cx="11485562" cy="0"/>
            </a:xfrm>
            <a:prstGeom prst="line">
              <a:avLst/>
            </a:prstGeom>
            <a:ln w="9525">
              <a:solidFill>
                <a:srgbClr val="00B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7E02950D-11A5-6597-AB8B-379EA0DA5A2E}"/>
              </a:ext>
            </a:extLst>
          </p:cNvPr>
          <p:cNvSpPr txBox="1">
            <a:spLocks/>
          </p:cNvSpPr>
          <p:nvPr userDrawn="1"/>
        </p:nvSpPr>
        <p:spPr>
          <a:xfrm>
            <a:off x="1294591" y="4922513"/>
            <a:ext cx="1160576" cy="722530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GB" sz="900" b="1" dirty="0" err="1">
                <a:solidFill>
                  <a:srgbClr val="00B140"/>
                </a:solidFill>
                <a:latin typeface="Arial" panose="020B0604020202020204" pitchFamily="34" charset="0"/>
              </a:rPr>
              <a:t>Kineo</a:t>
            </a:r>
            <a:r>
              <a:rPr lang="en-GB" sz="900" b="1" dirty="0">
                <a:solidFill>
                  <a:srgbClr val="00B140"/>
                </a:solidFill>
                <a:latin typeface="Arial" panose="020B0604020202020204" pitchFamily="34" charset="0"/>
              </a:rPr>
              <a:t> UK</a:t>
            </a:r>
          </a:p>
          <a:p>
            <a:pPr marL="0" indent="0">
              <a:buNone/>
            </a:pPr>
            <a:r>
              <a:rPr lang="en-GB" sz="900" dirty="0" err="1">
                <a:latin typeface="Arial" panose="020B0604020202020204" pitchFamily="34" charset="0"/>
              </a:rPr>
              <a:t>info@kineo.com</a:t>
            </a:r>
            <a:r>
              <a:rPr lang="en-GB" sz="900" dirty="0"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900" dirty="0">
                <a:latin typeface="Arial" panose="020B0604020202020204" pitchFamily="34" charset="0"/>
              </a:rPr>
              <a:t>+44 (0)1 273 764 070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35F1B9CD-3FD6-BBC8-F7D8-FAC9F3F85EE1}"/>
              </a:ext>
            </a:extLst>
          </p:cNvPr>
          <p:cNvSpPr txBox="1">
            <a:spLocks/>
          </p:cNvSpPr>
          <p:nvPr userDrawn="1"/>
        </p:nvSpPr>
        <p:spPr>
          <a:xfrm>
            <a:off x="2758178" y="4922513"/>
            <a:ext cx="1160576" cy="980302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b="1" dirty="0" err="1">
                <a:solidFill>
                  <a:srgbClr val="00B140"/>
                </a:solidFill>
                <a:latin typeface="Arial" panose="020B0604020202020204" pitchFamily="34" charset="0"/>
              </a:rPr>
              <a:t>Kineo</a:t>
            </a:r>
            <a:r>
              <a:rPr lang="en-GB" sz="900" b="1" dirty="0">
                <a:solidFill>
                  <a:srgbClr val="00B140"/>
                </a:solidFill>
                <a:latin typeface="Arial" panose="020B0604020202020204" pitchFamily="34" charset="0"/>
              </a:rPr>
              <a:t> USA</a:t>
            </a:r>
          </a:p>
          <a:p>
            <a:pPr marL="0" indent="0">
              <a:buNone/>
            </a:pPr>
            <a:r>
              <a:rPr lang="en-GB" sz="900" dirty="0" err="1">
                <a:latin typeface="Arial" panose="020B0604020202020204" pitchFamily="34" charset="0"/>
              </a:rPr>
              <a:t>usinfo@kineo.com</a:t>
            </a:r>
            <a:endParaRPr lang="en-GB" sz="9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900" dirty="0">
                <a:latin typeface="Arial" panose="020B0604020202020204" pitchFamily="34" charset="0"/>
              </a:rPr>
              <a:t>+1-312-846-6656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EDE68461-1B50-D665-07D2-3B993C789F5B}"/>
              </a:ext>
            </a:extLst>
          </p:cNvPr>
          <p:cNvSpPr txBox="1">
            <a:spLocks/>
          </p:cNvSpPr>
          <p:nvPr userDrawn="1"/>
        </p:nvSpPr>
        <p:spPr>
          <a:xfrm>
            <a:off x="4158352" y="4922513"/>
            <a:ext cx="1231143" cy="980302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b="1" dirty="0" err="1">
                <a:solidFill>
                  <a:srgbClr val="00B140"/>
                </a:solidFill>
                <a:latin typeface="Arial" panose="020B0604020202020204" pitchFamily="34" charset="0"/>
              </a:rPr>
              <a:t>Kineo</a:t>
            </a:r>
            <a:r>
              <a:rPr lang="en-GB" sz="900" b="1" dirty="0">
                <a:solidFill>
                  <a:srgbClr val="00B140"/>
                </a:solidFill>
                <a:latin typeface="Arial" panose="020B0604020202020204" pitchFamily="34" charset="0"/>
              </a:rPr>
              <a:t> APAC</a:t>
            </a:r>
          </a:p>
          <a:p>
            <a:pPr marL="0" indent="0">
              <a:buNone/>
            </a:pPr>
            <a:r>
              <a:rPr lang="en-GB" sz="900" dirty="0" err="1">
                <a:latin typeface="Arial" panose="020B0604020202020204" pitchFamily="34" charset="0"/>
              </a:rPr>
              <a:t>info@kineo.com.au</a:t>
            </a:r>
            <a:r>
              <a:rPr lang="en-GB" sz="900" dirty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900" dirty="0"/>
              <a:t>1300 303 318</a:t>
            </a:r>
            <a:br>
              <a:rPr lang="en-GB" sz="900" dirty="0">
                <a:latin typeface="Arial" panose="020B0604020202020204" pitchFamily="34" charset="0"/>
              </a:rPr>
            </a:br>
            <a:endParaRPr lang="en-GB" sz="900" dirty="0">
              <a:latin typeface="Arial" panose="020B0604020202020204" pitchFamily="34" charset="0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C00D4C27-7B97-2F80-7FCB-23D8267A44B1}"/>
              </a:ext>
            </a:extLst>
          </p:cNvPr>
          <p:cNvSpPr txBox="1">
            <a:spLocks/>
          </p:cNvSpPr>
          <p:nvPr userDrawn="1"/>
        </p:nvSpPr>
        <p:spPr>
          <a:xfrm>
            <a:off x="8775583" y="4755628"/>
            <a:ext cx="2121826" cy="980302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www.kineo.com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2F0D755D-825B-8F1E-3179-8EAA457ADAAE}"/>
              </a:ext>
            </a:extLst>
          </p:cNvPr>
          <p:cNvSpPr txBox="1">
            <a:spLocks/>
          </p:cNvSpPr>
          <p:nvPr userDrawn="1"/>
        </p:nvSpPr>
        <p:spPr>
          <a:xfrm>
            <a:off x="1294591" y="2235682"/>
            <a:ext cx="5432425" cy="515755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1800"/>
              </a:lnSpc>
              <a:buNone/>
            </a:pPr>
            <a:r>
              <a:rPr lang="en-GB" sz="1200" dirty="0">
                <a:latin typeface="Arial" panose="020B0604020202020204" pitchFamily="34" charset="0"/>
              </a:rPr>
              <a:t>Everything we do at </a:t>
            </a:r>
            <a:r>
              <a:rPr lang="en-GB" sz="1200" dirty="0" err="1">
                <a:latin typeface="Arial" panose="020B0604020202020204" pitchFamily="34" charset="0"/>
              </a:rPr>
              <a:t>Kineo</a:t>
            </a:r>
            <a:r>
              <a:rPr lang="en-GB" sz="1200" dirty="0">
                <a:latin typeface="Arial" panose="020B0604020202020204" pitchFamily="34" charset="0"/>
              </a:rPr>
              <a:t> stems from a simple idea – if we design a better learning experience, together we’ll get better results.</a:t>
            </a: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4C6ADC17-658F-E362-1B40-08FE2B87A556}"/>
              </a:ext>
            </a:extLst>
          </p:cNvPr>
          <p:cNvSpPr txBox="1">
            <a:spLocks/>
          </p:cNvSpPr>
          <p:nvPr userDrawn="1"/>
        </p:nvSpPr>
        <p:spPr>
          <a:xfrm>
            <a:off x="1294591" y="4007197"/>
            <a:ext cx="5432425" cy="864974"/>
          </a:xfrm>
          <a:prstGeom prst="rect">
            <a:avLst/>
          </a:prstGeom>
        </p:spPr>
        <p:txBody>
          <a:bodyPr vert="horz" lIns="0" tIns="0" rIns="0" bIns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elvetica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None/>
            </a:pPr>
            <a:r>
              <a:rPr lang="en-GB" sz="1200" dirty="0">
                <a:latin typeface="Arial" panose="020B0604020202020204" pitchFamily="34" charset="0"/>
              </a:rPr>
              <a:t>So, how can we help you? </a:t>
            </a:r>
            <a:br>
              <a:rPr lang="en-GB" sz="1200" dirty="0">
                <a:latin typeface="Arial" panose="020B0604020202020204" pitchFamily="34" charset="0"/>
              </a:rPr>
            </a:br>
            <a:r>
              <a:rPr lang="en-GB" sz="1200" dirty="0">
                <a:latin typeface="Arial" panose="020B0604020202020204" pitchFamily="34" charset="0"/>
              </a:rPr>
              <a:t>Get in touch about your digital learning challenges.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BC0C8-7CA2-4E6B-BCDC-1E27F9AEF2C1}"/>
              </a:ext>
            </a:extLst>
          </p:cNvPr>
          <p:cNvSpPr txBox="1"/>
          <p:nvPr userDrawn="1"/>
        </p:nvSpPr>
        <p:spPr>
          <a:xfrm>
            <a:off x="1294591" y="2744788"/>
            <a:ext cx="4681537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lvl="0" indent="0">
              <a:lnSpc>
                <a:spcPts val="1400"/>
              </a:lnSpc>
              <a:buNone/>
            </a:pPr>
            <a:r>
              <a:rPr lang="en-GB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Kineo</a:t>
            </a: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helps the world’s leading businesses improve performance through learning and technology. We’re proud of our reputation for being flexible and innovative, and of our award-winning work with clients across the world.</a:t>
            </a:r>
          </a:p>
          <a:p>
            <a:pPr marL="0" indent="0">
              <a:lnSpc>
                <a:spcPts val="1400"/>
              </a:lnSpc>
              <a:buNone/>
            </a:pP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Whatever your business challenge, we will partner with you every step of the way to find the learning solution that fits best – and delivers results.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21F1AB-CD9D-C924-1A93-1389F4000D90}"/>
              </a:ext>
            </a:extLst>
          </p:cNvPr>
          <p:cNvSpPr txBox="1"/>
          <p:nvPr userDrawn="1"/>
        </p:nvSpPr>
        <p:spPr>
          <a:xfrm>
            <a:off x="1294591" y="981075"/>
            <a:ext cx="759777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Discover how we’re shaping </a:t>
            </a:r>
            <a:br>
              <a:rPr lang="en-GB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</a:br>
            <a:r>
              <a:rPr lang="en-GB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the future of learning</a:t>
            </a:r>
            <a:endParaRPr lang="en-US" sz="3000" dirty="0">
              <a:latin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2B38A93-F39D-2798-B5B2-CF46DBBC9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72236" y="6120773"/>
            <a:ext cx="1107413" cy="4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51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3770">
          <p15:clr>
            <a:srgbClr val="FBAE40"/>
          </p15:clr>
        </p15:guide>
        <p15:guide id="4" pos="1935">
          <p15:clr>
            <a:srgbClr val="FBAE40"/>
          </p15:clr>
        </p15:guide>
        <p15:guide id="5" pos="7469">
          <p15:clr>
            <a:srgbClr val="FBAE40"/>
          </p15:clr>
        </p15:guide>
        <p15:guide id="6" orient="horz" pos="618">
          <p15:clr>
            <a:srgbClr val="FBAE40"/>
          </p15:clr>
        </p15:guide>
        <p15:guide id="7" orient="horz" pos="1321">
          <p15:clr>
            <a:srgbClr val="FBAE40"/>
          </p15:clr>
        </p15:guide>
        <p15:guide id="8" orient="horz" pos="1729">
          <p15:clr>
            <a:srgbClr val="FBAE40"/>
          </p15:clr>
        </p15:guide>
        <p15:guide id="9" orient="horz" pos="4133">
          <p15:clr>
            <a:srgbClr val="FBAE40"/>
          </p15:clr>
        </p15:guide>
        <p15:guide id="10" pos="824">
          <p15:clr>
            <a:srgbClr val="FBAE40"/>
          </p15:clr>
        </p15:guide>
        <p15:guide id="11" pos="98">
          <p15:clr>
            <a:srgbClr val="FBAE40"/>
          </p15:clr>
        </p15:guide>
        <p15:guide id="12" pos="7582">
          <p15:clr>
            <a:srgbClr val="FBAE40"/>
          </p15:clr>
        </p15:guide>
        <p15:guide id="13" pos="710">
          <p15:clr>
            <a:srgbClr val="FBAE40"/>
          </p15:clr>
        </p15:guide>
        <p15:guide id="14" pos="1323">
          <p15:clr>
            <a:srgbClr val="FBAE40"/>
          </p15:clr>
        </p15:guide>
        <p15:guide id="15" pos="1436">
          <p15:clr>
            <a:srgbClr val="FBAE40"/>
          </p15:clr>
        </p15:guide>
        <p15:guide id="16" pos="2048">
          <p15:clr>
            <a:srgbClr val="FBAE40"/>
          </p15:clr>
        </p15:guide>
        <p15:guide id="17" pos="2547">
          <p15:clr>
            <a:srgbClr val="FBAE40"/>
          </p15:clr>
        </p15:guide>
        <p15:guide id="18" pos="2661">
          <p15:clr>
            <a:srgbClr val="FBAE40"/>
          </p15:clr>
        </p15:guide>
        <p15:guide id="19" pos="3160">
          <p15:clr>
            <a:srgbClr val="FBAE40"/>
          </p15:clr>
        </p15:guide>
        <p15:guide id="20" pos="3273">
          <p15:clr>
            <a:srgbClr val="FBAE40"/>
          </p15:clr>
        </p15:guide>
        <p15:guide id="21" pos="3772">
          <p15:clr>
            <a:srgbClr val="FBAE40"/>
          </p15:clr>
        </p15:guide>
        <p15:guide id="22" pos="3885">
          <p15:clr>
            <a:srgbClr val="FBAE40"/>
          </p15:clr>
        </p15:guide>
        <p15:guide id="23" pos="4384">
          <p15:clr>
            <a:srgbClr val="FBAE40"/>
          </p15:clr>
        </p15:guide>
        <p15:guide id="24" pos="4498">
          <p15:clr>
            <a:srgbClr val="FBAE40"/>
          </p15:clr>
        </p15:guide>
        <p15:guide id="25" pos="4997">
          <p15:clr>
            <a:srgbClr val="FBAE40"/>
          </p15:clr>
        </p15:guide>
        <p15:guide id="26" pos="5110">
          <p15:clr>
            <a:srgbClr val="FBAE40"/>
          </p15:clr>
        </p15:guide>
        <p15:guide id="27" pos="5632">
          <p15:clr>
            <a:srgbClr val="FBAE40"/>
          </p15:clr>
        </p15:guide>
        <p15:guide id="28" pos="5722">
          <p15:clr>
            <a:srgbClr val="FBAE40"/>
          </p15:clr>
        </p15:guide>
        <p15:guide id="29" pos="6221">
          <p15:clr>
            <a:srgbClr val="FBAE40"/>
          </p15:clr>
        </p15:guide>
        <p15:guide id="30" pos="6335">
          <p15:clr>
            <a:srgbClr val="FBAE40"/>
          </p15:clr>
        </p15:guide>
        <p15:guide id="31" pos="6834">
          <p15:clr>
            <a:srgbClr val="FBAE40"/>
          </p15:clr>
        </p15:guide>
        <p15:guide id="32" pos="6947">
          <p15:clr>
            <a:srgbClr val="FBAE40"/>
          </p15:clr>
        </p15:guide>
        <p15:guide id="33" orient="horz" pos="210">
          <p15:clr>
            <a:srgbClr val="FBAE40"/>
          </p15:clr>
        </p15:guide>
        <p15:guide id="34" orient="horz" pos="504">
          <p15:clr>
            <a:srgbClr val="FBAE40"/>
          </p15:clr>
        </p15:guide>
        <p15:guide id="35" orient="horz" pos="1026">
          <p15:clr>
            <a:srgbClr val="FBAE40"/>
          </p15:clr>
        </p15:guide>
        <p15:guide id="36" orient="horz" pos="1480">
          <p15:clr>
            <a:srgbClr val="FBAE40"/>
          </p15:clr>
        </p15:guide>
        <p15:guide id="37" orient="horz" pos="4224">
          <p15:clr>
            <a:srgbClr val="FBAE40"/>
          </p15:clr>
        </p15:guide>
        <p15:guide id="38" orient="horz" pos="1842">
          <p15:clr>
            <a:srgbClr val="FBAE40"/>
          </p15:clr>
        </p15:guide>
        <p15:guide id="39" orient="horz" pos="2251">
          <p15:clr>
            <a:srgbClr val="FBAE40"/>
          </p15:clr>
        </p15:guide>
        <p15:guide id="40" orient="horz" pos="2546">
          <p15:clr>
            <a:srgbClr val="FBAE40"/>
          </p15:clr>
        </p15:guide>
        <p15:guide id="41" orient="horz" pos="2659">
          <p15:clr>
            <a:srgbClr val="FBAE40"/>
          </p15:clr>
        </p15:guide>
        <p15:guide id="42" orient="horz" pos="2954">
          <p15:clr>
            <a:srgbClr val="FBAE40"/>
          </p15:clr>
        </p15:guide>
        <p15:guide id="43" orient="horz" pos="3067">
          <p15:clr>
            <a:srgbClr val="FBAE40"/>
          </p15:clr>
        </p15:guide>
        <p15:guide id="44" orient="horz" pos="3362">
          <p15:clr>
            <a:srgbClr val="FBAE40"/>
          </p15:clr>
        </p15:guide>
        <p15:guide id="45" orient="horz" pos="3475">
          <p15:clr>
            <a:srgbClr val="FBAE40"/>
          </p15:clr>
        </p15:guide>
        <p15:guide id="46" orient="horz" pos="3884">
          <p15:clr>
            <a:srgbClr val="FBAE40"/>
          </p15:clr>
        </p15:guide>
        <p15:guide id="47" orient="horz" pos="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52B564-FAA4-4CAD-99F8-EF4333D83E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47738" y="1665288"/>
            <a:ext cx="10728325" cy="432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add text, or click on one of the central icons to add a table, chart, SmartArt, image or media. Press the ‘Increase/Decrease’ button under the Home tab to move though the text styles.</a:t>
            </a:r>
            <a:endParaRPr lang="en-US"/>
          </a:p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DCB9A-BD2E-4E35-BB78-80183E947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rgbClr val="E1251B"/>
                </a:solidFill>
              </a:defRPr>
            </a:lvl1pPr>
          </a:lstStyle>
          <a:p>
            <a:r>
              <a:rPr lang="en-US"/>
              <a:t>Title and content slide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15303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 x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Top Corners Rounded 6">
            <a:extLst>
              <a:ext uri="{FF2B5EF4-FFF2-40B4-BE49-F238E27FC236}">
                <a16:creationId xmlns:a16="http://schemas.microsoft.com/office/drawing/2014/main" id="{635638A7-BBF5-4A21-BE5E-E120A4F2066F}"/>
              </a:ext>
            </a:extLst>
          </p:cNvPr>
          <p:cNvSpPr/>
          <p:nvPr userDrawn="1"/>
        </p:nvSpPr>
        <p:spPr>
          <a:xfrm rot="10800000" flipV="1">
            <a:off x="1118600" y="1505066"/>
            <a:ext cx="1908000" cy="4876683"/>
          </a:xfrm>
          <a:prstGeom prst="roundRect">
            <a:avLst>
              <a:gd name="adj" fmla="val 1942"/>
            </a:avLst>
          </a:prstGeom>
          <a:solidFill>
            <a:schemeClr val="bg1"/>
          </a:solidFill>
          <a:ln>
            <a:noFill/>
          </a:ln>
          <a:effectLst>
            <a:outerShdw blurRad="254000" dist="50800" dir="5400000" algn="t" rotWithShape="0">
              <a:schemeClr val="bg1">
                <a:lumMod val="50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54" name="Picture Placeholder 9">
            <a:extLst>
              <a:ext uri="{FF2B5EF4-FFF2-40B4-BE49-F238E27FC236}">
                <a16:creationId xmlns:a16="http://schemas.microsoft.com/office/drawing/2014/main" id="{2DAE0FAC-A561-45F3-8CA1-326D9854A9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32599" y="1810225"/>
            <a:ext cx="1080000" cy="1080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photo</a:t>
            </a:r>
          </a:p>
        </p:txBody>
      </p:sp>
      <p:sp>
        <p:nvSpPr>
          <p:cNvPr id="37" name="Rectangle: Top Corners Rounded 6">
            <a:extLst>
              <a:ext uri="{FF2B5EF4-FFF2-40B4-BE49-F238E27FC236}">
                <a16:creationId xmlns:a16="http://schemas.microsoft.com/office/drawing/2014/main" id="{9C0F121C-0931-427A-8757-13EF08134EB1}"/>
              </a:ext>
            </a:extLst>
          </p:cNvPr>
          <p:cNvSpPr/>
          <p:nvPr userDrawn="1"/>
        </p:nvSpPr>
        <p:spPr>
          <a:xfrm rot="10800000" flipV="1">
            <a:off x="3240543" y="1505066"/>
            <a:ext cx="1908000" cy="4876683"/>
          </a:xfrm>
          <a:prstGeom prst="roundRect">
            <a:avLst>
              <a:gd name="adj" fmla="val 1942"/>
            </a:avLst>
          </a:prstGeom>
          <a:solidFill>
            <a:schemeClr val="bg1"/>
          </a:solidFill>
          <a:ln>
            <a:noFill/>
          </a:ln>
          <a:effectLst>
            <a:outerShdw blurRad="254000" dist="50800" dir="5400000" algn="t" rotWithShape="0">
              <a:schemeClr val="bg1">
                <a:lumMod val="50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5E8FE5EE-E485-4DB0-8F79-A2AF949ABBB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654543" y="1810225"/>
            <a:ext cx="1080000" cy="1080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photo</a:t>
            </a:r>
          </a:p>
        </p:txBody>
      </p:sp>
      <p:sp>
        <p:nvSpPr>
          <p:cNvPr id="40" name="Rectangle: Top Corners Rounded 6">
            <a:extLst>
              <a:ext uri="{FF2B5EF4-FFF2-40B4-BE49-F238E27FC236}">
                <a16:creationId xmlns:a16="http://schemas.microsoft.com/office/drawing/2014/main" id="{2BF06009-F18A-4EA8-A2D7-83A3B8774C1F}"/>
              </a:ext>
            </a:extLst>
          </p:cNvPr>
          <p:cNvSpPr/>
          <p:nvPr userDrawn="1"/>
        </p:nvSpPr>
        <p:spPr>
          <a:xfrm rot="10800000" flipV="1">
            <a:off x="7484429" y="1505066"/>
            <a:ext cx="1908000" cy="4876683"/>
          </a:xfrm>
          <a:prstGeom prst="roundRect">
            <a:avLst>
              <a:gd name="adj" fmla="val 1942"/>
            </a:avLst>
          </a:prstGeom>
          <a:solidFill>
            <a:schemeClr val="bg1"/>
          </a:solidFill>
          <a:ln>
            <a:noFill/>
          </a:ln>
          <a:effectLst>
            <a:outerShdw blurRad="254000" dist="50800" dir="5400000" algn="t" rotWithShape="0">
              <a:schemeClr val="bg1">
                <a:lumMod val="50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9D60D95-0D88-4CA4-A717-3DEDF5B4F78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898431" y="1810225"/>
            <a:ext cx="1080000" cy="1080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photo</a:t>
            </a:r>
          </a:p>
        </p:txBody>
      </p:sp>
      <p:sp>
        <p:nvSpPr>
          <p:cNvPr id="43" name="Rectangle: Top Corners Rounded 6">
            <a:extLst>
              <a:ext uri="{FF2B5EF4-FFF2-40B4-BE49-F238E27FC236}">
                <a16:creationId xmlns:a16="http://schemas.microsoft.com/office/drawing/2014/main" id="{8912F10D-B5AB-402D-B053-8B14FC6AD04B}"/>
              </a:ext>
            </a:extLst>
          </p:cNvPr>
          <p:cNvSpPr/>
          <p:nvPr userDrawn="1"/>
        </p:nvSpPr>
        <p:spPr>
          <a:xfrm rot="10800000" flipV="1">
            <a:off x="9606374" y="1505066"/>
            <a:ext cx="1908000" cy="4876683"/>
          </a:xfrm>
          <a:prstGeom prst="roundRect">
            <a:avLst>
              <a:gd name="adj" fmla="val 1942"/>
            </a:avLst>
          </a:prstGeom>
          <a:solidFill>
            <a:schemeClr val="bg1"/>
          </a:solidFill>
          <a:ln>
            <a:noFill/>
          </a:ln>
          <a:effectLst>
            <a:outerShdw blurRad="254000" dist="50800" dir="5400000" algn="t" rotWithShape="0">
              <a:schemeClr val="bg1">
                <a:lumMod val="50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7EE69EA6-E87B-492F-B45C-3B3A4F3097B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020374" y="1810225"/>
            <a:ext cx="1080000" cy="1080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photo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EF529D2-D9B9-4699-ADCE-F4548691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0016316A-EDA7-4C02-9310-FDAA0B554131}"/>
              </a:ext>
            </a:extLst>
          </p:cNvPr>
          <p:cNvSpPr/>
          <p:nvPr userDrawn="1"/>
        </p:nvSpPr>
        <p:spPr>
          <a:xfrm rot="10800000" flipV="1">
            <a:off x="5362486" y="1505066"/>
            <a:ext cx="1908000" cy="4876683"/>
          </a:xfrm>
          <a:prstGeom prst="roundRect">
            <a:avLst>
              <a:gd name="adj" fmla="val 1942"/>
            </a:avLst>
          </a:prstGeom>
          <a:solidFill>
            <a:schemeClr val="bg1"/>
          </a:solidFill>
          <a:ln>
            <a:noFill/>
          </a:ln>
          <a:effectLst>
            <a:outerShdw blurRad="254000" dist="50800" dir="5400000" algn="t" rotWithShape="0">
              <a:schemeClr val="bg1">
                <a:lumMod val="50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AF6356E5-FF0D-4A02-93D4-D82B5945978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776487" y="1810225"/>
            <a:ext cx="1080000" cy="108000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add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498C1-C7D8-4CD9-B164-20C0850012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316598" y="3293387"/>
            <a:ext cx="1512000" cy="2706359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</a:defRPr>
            </a:lvl1pPr>
            <a:lvl2pPr>
              <a:defRPr sz="1200" b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0D1E368-2658-40A2-BE44-15E8898EB32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438542" y="3293387"/>
            <a:ext cx="1512000" cy="2706359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</a:defRPr>
            </a:lvl1pPr>
            <a:lvl2pPr>
              <a:defRPr sz="1200" b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D4B188E-3A4B-41C1-9A02-87ED3EB0EE5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560486" y="3293387"/>
            <a:ext cx="1512000" cy="2706359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</a:defRPr>
            </a:lvl1pPr>
            <a:lvl2pPr>
              <a:defRPr sz="1200" b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C1FD7C7-3FDF-4EA9-A16D-BAC8835AA48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682430" y="3293387"/>
            <a:ext cx="1512000" cy="2706359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</a:defRPr>
            </a:lvl1pPr>
            <a:lvl2pPr>
              <a:defRPr sz="1200" b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A368B1E-422A-4AA3-A1F2-5E7B5890B41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804374" y="3293387"/>
            <a:ext cx="1512000" cy="2706359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</a:defRPr>
            </a:lvl1pPr>
            <a:lvl2pPr>
              <a:defRPr sz="1200" b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0570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portant box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F33B792-E3AF-4B18-8E41-5638A75CE9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735" y="3792732"/>
            <a:ext cx="10728325" cy="2520000"/>
          </a:xfrm>
          <a:solidFill>
            <a:schemeClr val="tx2">
              <a:lumMod val="20000"/>
              <a:lumOff val="80000"/>
            </a:schemeClr>
          </a:solidFill>
        </p:spPr>
        <p:txBody>
          <a:bodyPr wrap="square" lIns="324000" tIns="144000" rIns="216000" bIns="216000" anchor="t" anchorCtr="0">
            <a:noAutofit/>
          </a:bodyPr>
          <a:lstStyle>
            <a:lvl1pPr algn="l"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sz="1200" b="0">
                <a:solidFill>
                  <a:schemeClr val="tx1"/>
                </a:solidFill>
              </a:defRPr>
            </a:lvl2pPr>
            <a:lvl3pPr marL="171450" indent="-171450" algn="l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0" indent="0" algn="l">
              <a:buNone/>
              <a:defRPr sz="1200" b="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Important box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7E3BE-18C9-4EA3-9B1B-868A352E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88D35EB3-DF41-4D9F-9C2A-FC8CDACE0F29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47735" y="1407054"/>
            <a:ext cx="10728325" cy="1440000"/>
          </a:xfrm>
        </p:spPr>
        <p:txBody>
          <a:bodyPr/>
          <a:lstStyle/>
          <a:p>
            <a:pPr lvl="0"/>
            <a:r>
              <a:rPr lang="en-GB" dirty="0"/>
              <a:t>Click to add text, or click on one of the central icons to add a table, chart, SmartArt, image or media. Press the ‘Increase/Decrease’ button under the Home tab to move though the text styles.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6" name="Picture Placeholder 40">
            <a:extLst>
              <a:ext uri="{FF2B5EF4-FFF2-40B4-BE49-F238E27FC236}">
                <a16:creationId xmlns:a16="http://schemas.microsoft.com/office/drawing/2014/main" id="{053D4C66-36E4-4362-873E-592B1CA83418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1010060" y="3792732"/>
            <a:ext cx="666000" cy="666000"/>
          </a:xfrm>
          <a:prstGeom prst="rect">
            <a:avLst/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add icon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ACDF99-5F0A-D967-11FE-9A99A0653B5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47735" y="3792732"/>
            <a:ext cx="117881" cy="2520000"/>
          </a:xfrm>
          <a:solidFill>
            <a:schemeClr val="tx2"/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99434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33F0CED2-7473-481C-B145-31A04A0E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10728325" cy="720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2798420-9665-4F6E-888A-D5B266BB7D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11900" y="1249368"/>
            <a:ext cx="7200000" cy="720000"/>
          </a:xfrm>
        </p:spPr>
        <p:txBody>
          <a:bodyPr/>
          <a:lstStyle>
            <a:lvl1pPr marL="0" indent="0" algn="ctr">
              <a:buNone/>
              <a:defRPr sz="1600" b="0">
                <a:solidFill>
                  <a:schemeClr val="accent6"/>
                </a:solidFill>
              </a:defRPr>
            </a:lvl1pPr>
            <a:lvl2pPr marL="0" indent="0" algn="ctr">
              <a:buNone/>
              <a:defRPr sz="1200" b="0">
                <a:solidFill>
                  <a:schemeClr val="accent6"/>
                </a:solidFill>
              </a:defRPr>
            </a:lvl2pPr>
            <a:lvl3pPr marL="0" indent="0" algn="ctr">
              <a:buNone/>
              <a:defRPr sz="1200" b="0">
                <a:solidFill>
                  <a:schemeClr val="accent6"/>
                </a:solidFill>
              </a:defRPr>
            </a:lvl3pPr>
            <a:lvl4pPr marL="0" indent="0" algn="ctr">
              <a:buNone/>
              <a:defRPr sz="1200" b="0">
                <a:solidFill>
                  <a:schemeClr val="accent6"/>
                </a:solidFill>
              </a:defRPr>
            </a:lvl4pPr>
            <a:lvl5pPr marL="0" indent="0" algn="ctr">
              <a:buNone/>
              <a:defRPr sz="1200" b="0">
                <a:solidFill>
                  <a:schemeClr val="accent6"/>
                </a:solidFill>
              </a:defRPr>
            </a:lvl5pPr>
            <a:lvl6pPr marL="0" indent="0" algn="ctr">
              <a:buNone/>
              <a:defRPr sz="1200" b="0">
                <a:solidFill>
                  <a:schemeClr val="accent6"/>
                </a:solidFill>
              </a:defRPr>
            </a:lvl6pPr>
            <a:lvl7pPr marL="0" indent="0" algn="ctr">
              <a:buNone/>
              <a:defRPr sz="1200" b="0">
                <a:solidFill>
                  <a:schemeClr val="accent6"/>
                </a:solidFill>
              </a:defRPr>
            </a:lvl7pPr>
            <a:lvl8pPr marL="0" indent="0" algn="ctr">
              <a:buNone/>
              <a:defRPr sz="1200" b="0">
                <a:solidFill>
                  <a:schemeClr val="accent6"/>
                </a:solidFill>
              </a:defRPr>
            </a:lvl8pPr>
            <a:lvl9pPr marL="0" indent="0" algn="ctr">
              <a:buNone/>
              <a:defRPr sz="1200" b="0">
                <a:solidFill>
                  <a:schemeClr val="accent6"/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</a:p>
          <a:p>
            <a:pPr lvl="4"/>
            <a:r>
              <a:rPr lang="en-US"/>
              <a:t>5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  <a:endParaRPr lang="en-GB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CAF4DF-95BD-461F-B943-CC0D793C601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947738" y="2293938"/>
            <a:ext cx="10728325" cy="3960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0210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39311F7-1EC1-442A-AE61-3B09ADEFE38A}"/>
              </a:ext>
            </a:extLst>
          </p:cNvPr>
          <p:cNvSpPr/>
          <p:nvPr userDrawn="1"/>
        </p:nvSpPr>
        <p:spPr>
          <a:xfrm>
            <a:off x="946275" y="5855757"/>
            <a:ext cx="7272894" cy="526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93D79D-5B0D-4DAF-9EA2-80213229B771}"/>
              </a:ext>
            </a:extLst>
          </p:cNvPr>
          <p:cNvSpPr/>
          <p:nvPr userDrawn="1"/>
        </p:nvSpPr>
        <p:spPr>
          <a:xfrm>
            <a:off x="4799169" y="1638302"/>
            <a:ext cx="3420000" cy="3885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012DF6-7B19-4632-A21B-0A48B27F119D}"/>
              </a:ext>
            </a:extLst>
          </p:cNvPr>
          <p:cNvSpPr/>
          <p:nvPr userDrawn="1"/>
        </p:nvSpPr>
        <p:spPr>
          <a:xfrm>
            <a:off x="946275" y="1638302"/>
            <a:ext cx="3420000" cy="3885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BD23A2DD-400F-4C44-901E-1CB4D1439BC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652063" y="1638302"/>
            <a:ext cx="3024000" cy="1584000"/>
          </a:xfrm>
          <a:custGeom>
            <a:avLst/>
            <a:gdLst>
              <a:gd name="connsiteX0" fmla="*/ 0 w 5261730"/>
              <a:gd name="connsiteY0" fmla="*/ 0 h 6553201"/>
              <a:gd name="connsiteX1" fmla="*/ 5261730 w 5261730"/>
              <a:gd name="connsiteY1" fmla="*/ 0 h 6553201"/>
              <a:gd name="connsiteX2" fmla="*/ 5261730 w 5261730"/>
              <a:gd name="connsiteY2" fmla="*/ 1 h 6553201"/>
              <a:gd name="connsiteX3" fmla="*/ 5261730 w 5261730"/>
              <a:gd name="connsiteY3" fmla="*/ 6553199 h 6553201"/>
              <a:gd name="connsiteX4" fmla="*/ 5261730 w 5261730"/>
              <a:gd name="connsiteY4" fmla="*/ 6553201 h 6553201"/>
              <a:gd name="connsiteX5" fmla="*/ 2363723 w 5261730"/>
              <a:gd name="connsiteY5" fmla="*/ 6553201 h 6553201"/>
              <a:gd name="connsiteX6" fmla="*/ 2363721 w 5261730"/>
              <a:gd name="connsiteY6" fmla="*/ 6553199 h 6553201"/>
              <a:gd name="connsiteX7" fmla="*/ 0 w 5261730"/>
              <a:gd name="connsiteY7" fmla="*/ 6553199 h 6553201"/>
              <a:gd name="connsiteX8" fmla="*/ 0 w 5261730"/>
              <a:gd name="connsiteY8" fmla="*/ 4202461 h 6553201"/>
              <a:gd name="connsiteX9" fmla="*/ 0 w 5261730"/>
              <a:gd name="connsiteY9" fmla="*/ 700407 h 65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1730" h="6553201">
                <a:moveTo>
                  <a:pt x="0" y="0"/>
                </a:moveTo>
                <a:lnTo>
                  <a:pt x="5261730" y="0"/>
                </a:lnTo>
                <a:lnTo>
                  <a:pt x="5261730" y="1"/>
                </a:lnTo>
                <a:lnTo>
                  <a:pt x="5261730" y="6553199"/>
                </a:lnTo>
                <a:lnTo>
                  <a:pt x="5261730" y="6553201"/>
                </a:lnTo>
                <a:lnTo>
                  <a:pt x="2363723" y="6553201"/>
                </a:lnTo>
                <a:lnTo>
                  <a:pt x="2363721" y="6553199"/>
                </a:lnTo>
                <a:lnTo>
                  <a:pt x="0" y="6553199"/>
                </a:lnTo>
                <a:lnTo>
                  <a:pt x="0" y="4202461"/>
                </a:lnTo>
                <a:lnTo>
                  <a:pt x="0" y="70040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360000" tIns="360000" rIns="360000" bIns="360000" anchor="t" anchorCtr="0">
            <a:noAutofit/>
          </a:bodyPr>
          <a:lstStyle>
            <a:lvl1pPr algn="ctr">
              <a:defRPr sz="1400">
                <a:solidFill>
                  <a:srgbClr val="6F6F6F"/>
                </a:solidFill>
              </a:defRPr>
            </a:lvl1pPr>
          </a:lstStyle>
          <a:p>
            <a:r>
              <a:rPr lang="en-AU"/>
              <a:t>To insert an image, click on the central icon or drag and drop</a:t>
            </a:r>
          </a:p>
        </p:txBody>
      </p: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B744EA00-D279-4826-A7B5-1BE20B336BC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652063" y="3218025"/>
            <a:ext cx="3024000" cy="1584000"/>
          </a:xfrm>
          <a:custGeom>
            <a:avLst/>
            <a:gdLst>
              <a:gd name="connsiteX0" fmla="*/ 0 w 5261730"/>
              <a:gd name="connsiteY0" fmla="*/ 0 h 6553201"/>
              <a:gd name="connsiteX1" fmla="*/ 5261730 w 5261730"/>
              <a:gd name="connsiteY1" fmla="*/ 0 h 6553201"/>
              <a:gd name="connsiteX2" fmla="*/ 5261730 w 5261730"/>
              <a:gd name="connsiteY2" fmla="*/ 1 h 6553201"/>
              <a:gd name="connsiteX3" fmla="*/ 5261730 w 5261730"/>
              <a:gd name="connsiteY3" fmla="*/ 6553199 h 6553201"/>
              <a:gd name="connsiteX4" fmla="*/ 5261730 w 5261730"/>
              <a:gd name="connsiteY4" fmla="*/ 6553201 h 6553201"/>
              <a:gd name="connsiteX5" fmla="*/ 2363723 w 5261730"/>
              <a:gd name="connsiteY5" fmla="*/ 6553201 h 6553201"/>
              <a:gd name="connsiteX6" fmla="*/ 2363721 w 5261730"/>
              <a:gd name="connsiteY6" fmla="*/ 6553199 h 6553201"/>
              <a:gd name="connsiteX7" fmla="*/ 0 w 5261730"/>
              <a:gd name="connsiteY7" fmla="*/ 6553199 h 6553201"/>
              <a:gd name="connsiteX8" fmla="*/ 0 w 5261730"/>
              <a:gd name="connsiteY8" fmla="*/ 4202461 h 6553201"/>
              <a:gd name="connsiteX9" fmla="*/ 0 w 5261730"/>
              <a:gd name="connsiteY9" fmla="*/ 700407 h 65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1730" h="6553201">
                <a:moveTo>
                  <a:pt x="0" y="0"/>
                </a:moveTo>
                <a:lnTo>
                  <a:pt x="5261730" y="0"/>
                </a:lnTo>
                <a:lnTo>
                  <a:pt x="5261730" y="1"/>
                </a:lnTo>
                <a:lnTo>
                  <a:pt x="5261730" y="6553199"/>
                </a:lnTo>
                <a:lnTo>
                  <a:pt x="5261730" y="6553201"/>
                </a:lnTo>
                <a:lnTo>
                  <a:pt x="2363723" y="6553201"/>
                </a:lnTo>
                <a:lnTo>
                  <a:pt x="2363721" y="6553199"/>
                </a:lnTo>
                <a:lnTo>
                  <a:pt x="0" y="6553199"/>
                </a:lnTo>
                <a:lnTo>
                  <a:pt x="0" y="4202461"/>
                </a:lnTo>
                <a:lnTo>
                  <a:pt x="0" y="70040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360000" tIns="360000" rIns="360000" bIns="360000" anchor="t" anchorCtr="0">
            <a:noAutofit/>
          </a:bodyPr>
          <a:lstStyle>
            <a:lvl1pPr algn="ctr">
              <a:defRPr sz="1400">
                <a:solidFill>
                  <a:srgbClr val="6F6F6F"/>
                </a:solidFill>
              </a:defRPr>
            </a:lvl1pPr>
          </a:lstStyle>
          <a:p>
            <a:r>
              <a:rPr lang="en-AU"/>
              <a:t>To insert an image, click on the central icon or drag and drop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8CB95820-680B-4A0E-B50C-51CB01285EE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52063" y="4798671"/>
            <a:ext cx="3024000" cy="1584000"/>
          </a:xfrm>
          <a:custGeom>
            <a:avLst/>
            <a:gdLst>
              <a:gd name="connsiteX0" fmla="*/ 0 w 5261730"/>
              <a:gd name="connsiteY0" fmla="*/ 0 h 6553201"/>
              <a:gd name="connsiteX1" fmla="*/ 5261730 w 5261730"/>
              <a:gd name="connsiteY1" fmla="*/ 0 h 6553201"/>
              <a:gd name="connsiteX2" fmla="*/ 5261730 w 5261730"/>
              <a:gd name="connsiteY2" fmla="*/ 1 h 6553201"/>
              <a:gd name="connsiteX3" fmla="*/ 5261730 w 5261730"/>
              <a:gd name="connsiteY3" fmla="*/ 6553199 h 6553201"/>
              <a:gd name="connsiteX4" fmla="*/ 5261730 w 5261730"/>
              <a:gd name="connsiteY4" fmla="*/ 6553201 h 6553201"/>
              <a:gd name="connsiteX5" fmla="*/ 2363723 w 5261730"/>
              <a:gd name="connsiteY5" fmla="*/ 6553201 h 6553201"/>
              <a:gd name="connsiteX6" fmla="*/ 2363721 w 5261730"/>
              <a:gd name="connsiteY6" fmla="*/ 6553199 h 6553201"/>
              <a:gd name="connsiteX7" fmla="*/ 0 w 5261730"/>
              <a:gd name="connsiteY7" fmla="*/ 6553199 h 6553201"/>
              <a:gd name="connsiteX8" fmla="*/ 0 w 5261730"/>
              <a:gd name="connsiteY8" fmla="*/ 4202461 h 6553201"/>
              <a:gd name="connsiteX9" fmla="*/ 0 w 5261730"/>
              <a:gd name="connsiteY9" fmla="*/ 700407 h 65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1730" h="6553201">
                <a:moveTo>
                  <a:pt x="0" y="0"/>
                </a:moveTo>
                <a:lnTo>
                  <a:pt x="5261730" y="0"/>
                </a:lnTo>
                <a:lnTo>
                  <a:pt x="5261730" y="1"/>
                </a:lnTo>
                <a:lnTo>
                  <a:pt x="5261730" y="6553199"/>
                </a:lnTo>
                <a:lnTo>
                  <a:pt x="5261730" y="6553201"/>
                </a:lnTo>
                <a:lnTo>
                  <a:pt x="2363723" y="6553201"/>
                </a:lnTo>
                <a:lnTo>
                  <a:pt x="2363721" y="6553199"/>
                </a:lnTo>
                <a:lnTo>
                  <a:pt x="0" y="6553199"/>
                </a:lnTo>
                <a:lnTo>
                  <a:pt x="0" y="4202461"/>
                </a:lnTo>
                <a:lnTo>
                  <a:pt x="0" y="70040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360000" tIns="360000" rIns="360000" bIns="360000" anchor="t" anchorCtr="0">
            <a:noAutofit/>
          </a:bodyPr>
          <a:lstStyle>
            <a:lvl1pPr algn="ctr">
              <a:defRPr sz="1400">
                <a:solidFill>
                  <a:srgbClr val="6F6F6F"/>
                </a:solidFill>
              </a:defRPr>
            </a:lvl1pPr>
          </a:lstStyle>
          <a:p>
            <a:r>
              <a:rPr lang="en-AU"/>
              <a:t>To insert an image, click on the central icon or drag and drop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01721-DF7C-4CC0-9000-B44071B1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50"/>
            <a:ext cx="10728325" cy="72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9821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6DCB9A-BD2E-4E35-BB78-80183E947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476250"/>
            <a:ext cx="10685461" cy="7200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/>
              <a:t>Title blank</a:t>
            </a:r>
            <a:endParaRPr lang="en-AU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D8ADF78-44A9-7B9C-76BC-1FA4EEE9E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533229" y="4902856"/>
            <a:ext cx="1547315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3F3F3F"/>
                </a:solidFill>
              </a:defRPr>
            </a:lvl1pPr>
          </a:lstStyle>
          <a:p>
            <a:r>
              <a:rPr lang="en-GB"/>
              <a:t>Mar-25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539F4B-3586-7D43-8D52-BE2D03833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627833" y="2164511"/>
            <a:ext cx="3736524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Unimelb - Kineo Capstone Project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2ED508-BE89-60E1-EA5C-E76315E56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22189" y="5939132"/>
            <a:ext cx="525236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3F3F3F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5788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onry image layout -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51603E2-6580-4F43-9D44-45BFCEA9C8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838635"/>
            <a:ext cx="4140000" cy="7200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/>
              <a:t>Masonry image layout-landscape</a:t>
            </a:r>
            <a:endParaRPr lang="en-AU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7E433D42-FF8D-43D8-B872-87F8E2AD69F0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47736" y="1956755"/>
            <a:ext cx="4140000" cy="3780000"/>
          </a:xfrm>
        </p:spPr>
        <p:txBody>
          <a:bodyPr/>
          <a:lstStyle/>
          <a:p>
            <a:pPr lvl="0"/>
            <a:r>
              <a:rPr lang="en-GB"/>
              <a:t>Click to add text, or click on one of the central icons to add a table, chart, SmartArt, image or media.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05E6CD38-2E54-92FE-DC97-06E58CA5F8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71537" y="-7817"/>
            <a:ext cx="2020463" cy="2276959"/>
          </a:xfrm>
          <a:solidFill>
            <a:schemeClr val="bg2">
              <a:lumMod val="90000"/>
            </a:schemeClr>
          </a:solidFill>
        </p:spPr>
        <p:txBody>
          <a:bodyPr lIns="180000" tIns="180000" rIns="180000" bIns="18000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85F78EB-4BD5-D0DC-C63F-F0B6973838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54533" y="2275432"/>
            <a:ext cx="3437466" cy="2308811"/>
          </a:xfrm>
          <a:solidFill>
            <a:schemeClr val="bg2">
              <a:lumMod val="90000"/>
            </a:schemeClr>
          </a:solidFill>
        </p:spPr>
        <p:txBody>
          <a:bodyPr lIns="180000" tIns="180000" rIns="180000" bIns="18000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EEDEB6C-2339-8473-7547-5D08FBE242B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15078" y="2818"/>
            <a:ext cx="3856459" cy="2268000"/>
          </a:xfrm>
          <a:solidFill>
            <a:schemeClr val="bg2">
              <a:lumMod val="90000"/>
            </a:schemeClr>
          </a:solidFill>
        </p:spPr>
        <p:txBody>
          <a:bodyPr lIns="180000" tIns="180000" rIns="180000" bIns="18000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E942C41-D14D-646F-3FF0-52D348DE2C5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315077" y="2269143"/>
            <a:ext cx="2439455" cy="2315100"/>
          </a:xfrm>
          <a:solidFill>
            <a:schemeClr val="bg2">
              <a:lumMod val="90000"/>
            </a:schemeClr>
          </a:solidFill>
        </p:spPr>
        <p:txBody>
          <a:bodyPr lIns="180000" tIns="180000" rIns="180000" bIns="18000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42BFDD0-3492-31BF-5DDD-6EE93D1BF19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171537" y="4588857"/>
            <a:ext cx="2020463" cy="2268000"/>
          </a:xfrm>
          <a:solidFill>
            <a:schemeClr val="bg2">
              <a:lumMod val="90000"/>
            </a:schemeClr>
          </a:solidFill>
        </p:spPr>
        <p:txBody>
          <a:bodyPr lIns="180000" tIns="180000" rIns="180000" bIns="18000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AABC9FC-EB8D-66D2-57A5-06A2337202B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315078" y="4588857"/>
            <a:ext cx="3856459" cy="2268000"/>
          </a:xfrm>
          <a:solidFill>
            <a:schemeClr val="bg2">
              <a:lumMod val="90000"/>
            </a:schemeClr>
          </a:solidFill>
        </p:spPr>
        <p:txBody>
          <a:bodyPr lIns="180000" tIns="180000" rIns="180000" bIns="18000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4;p148">
            <a:extLst>
              <a:ext uri="{FF2B5EF4-FFF2-40B4-BE49-F238E27FC236}">
                <a16:creationId xmlns:a16="http://schemas.microsoft.com/office/drawing/2014/main" id="{CAD94390-D764-4E44-AD34-00BBFF1B08E6}"/>
              </a:ext>
            </a:extLst>
          </p:cNvPr>
          <p:cNvSpPr/>
          <p:nvPr userDrawn="1"/>
        </p:nvSpPr>
        <p:spPr>
          <a:xfrm>
            <a:off x="478672" y="0"/>
            <a:ext cx="449699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4;p148">
            <a:extLst>
              <a:ext uri="{FF2B5EF4-FFF2-40B4-BE49-F238E27FC236}">
                <a16:creationId xmlns:a16="http://schemas.microsoft.com/office/drawing/2014/main" id="{388E899D-A1AC-4BE3-A720-9F70DF90763D}"/>
              </a:ext>
            </a:extLst>
          </p:cNvPr>
          <p:cNvSpPr/>
          <p:nvPr userDrawn="1"/>
        </p:nvSpPr>
        <p:spPr>
          <a:xfrm flipH="1">
            <a:off x="0" y="0"/>
            <a:ext cx="47867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91" y="525041"/>
            <a:ext cx="32399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4590" y="1433336"/>
            <a:ext cx="3240000" cy="4140000"/>
          </a:xfrm>
        </p:spPr>
        <p:txBody>
          <a:bodyPr/>
          <a:lstStyle/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00EFFC-0CA2-F64C-9712-E79367030169}"/>
              </a:ext>
            </a:extLst>
          </p:cNvPr>
          <p:cNvSpPr/>
          <p:nvPr userDrawn="1"/>
        </p:nvSpPr>
        <p:spPr>
          <a:xfrm>
            <a:off x="4975663" y="-1"/>
            <a:ext cx="721633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7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4;p148">
            <a:extLst>
              <a:ext uri="{FF2B5EF4-FFF2-40B4-BE49-F238E27FC236}">
                <a16:creationId xmlns:a16="http://schemas.microsoft.com/office/drawing/2014/main" id="{CAD94390-D764-4E44-AD34-00BBFF1B08E6}"/>
              </a:ext>
            </a:extLst>
          </p:cNvPr>
          <p:cNvSpPr/>
          <p:nvPr userDrawn="1"/>
        </p:nvSpPr>
        <p:spPr>
          <a:xfrm>
            <a:off x="478672" y="0"/>
            <a:ext cx="50308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4;p148">
            <a:extLst>
              <a:ext uri="{FF2B5EF4-FFF2-40B4-BE49-F238E27FC236}">
                <a16:creationId xmlns:a16="http://schemas.microsoft.com/office/drawing/2014/main" id="{388E899D-A1AC-4BE3-A720-9F70DF90763D}"/>
              </a:ext>
            </a:extLst>
          </p:cNvPr>
          <p:cNvSpPr/>
          <p:nvPr userDrawn="1"/>
        </p:nvSpPr>
        <p:spPr>
          <a:xfrm flipH="1">
            <a:off x="0" y="0"/>
            <a:ext cx="47867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90" y="525041"/>
            <a:ext cx="3600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4588" y="1433336"/>
            <a:ext cx="3600000" cy="4140000"/>
          </a:xfrm>
        </p:spPr>
        <p:txBody>
          <a:bodyPr/>
          <a:lstStyle/>
          <a:p>
            <a:pPr lvl="0"/>
            <a:r>
              <a:rPr lang="en-GB" dirty="0"/>
              <a:t>Click to add text, press the ‘Increase/Decrease’ button under the Home tab to move though the text styles.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DD640-2BF5-4340-B096-5B687F77E568}"/>
              </a:ext>
            </a:extLst>
          </p:cNvPr>
          <p:cNvSpPr/>
          <p:nvPr userDrawn="1"/>
        </p:nvSpPr>
        <p:spPr>
          <a:xfrm>
            <a:off x="5509548" y="-1"/>
            <a:ext cx="66824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3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ackgroun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4;p148">
            <a:extLst>
              <a:ext uri="{FF2B5EF4-FFF2-40B4-BE49-F238E27FC236}">
                <a16:creationId xmlns:a16="http://schemas.microsoft.com/office/drawing/2014/main" id="{CAD94390-D764-4E44-AD34-00BBFF1B08E6}"/>
              </a:ext>
            </a:extLst>
          </p:cNvPr>
          <p:cNvSpPr/>
          <p:nvPr userDrawn="1"/>
        </p:nvSpPr>
        <p:spPr>
          <a:xfrm>
            <a:off x="478672" y="0"/>
            <a:ext cx="62577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4;p148">
            <a:extLst>
              <a:ext uri="{FF2B5EF4-FFF2-40B4-BE49-F238E27FC236}">
                <a16:creationId xmlns:a16="http://schemas.microsoft.com/office/drawing/2014/main" id="{388E899D-A1AC-4BE3-A720-9F70DF90763D}"/>
              </a:ext>
            </a:extLst>
          </p:cNvPr>
          <p:cNvSpPr/>
          <p:nvPr userDrawn="1"/>
        </p:nvSpPr>
        <p:spPr>
          <a:xfrm flipH="1">
            <a:off x="0" y="0"/>
            <a:ext cx="47867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240555C-FE58-4546-83EF-99D00281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90" y="525041"/>
            <a:ext cx="4680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52F5E9-FA81-4560-BD4B-635ED8530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4588" y="1433336"/>
            <a:ext cx="4680000" cy="4140000"/>
          </a:xfrm>
        </p:spPr>
        <p:txBody>
          <a:bodyPr/>
          <a:lstStyle/>
          <a:p>
            <a:pPr lvl="0"/>
            <a:r>
              <a:rPr lang="en-GB"/>
              <a:t>Click to add text, press the ‘Increase/Decrease’ button under the Home tab to move though the text styles.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69AB8-A3DC-F04B-8844-643F32D1725C}"/>
              </a:ext>
            </a:extLst>
          </p:cNvPr>
          <p:cNvSpPr/>
          <p:nvPr userDrawn="1"/>
        </p:nvSpPr>
        <p:spPr>
          <a:xfrm>
            <a:off x="6736466" y="-1"/>
            <a:ext cx="545553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F93965-5097-4319-8DD3-031B3CC02454}"/>
              </a:ext>
            </a:extLst>
          </p:cNvPr>
          <p:cNvSpPr/>
          <p:nvPr userDrawn="1"/>
        </p:nvSpPr>
        <p:spPr>
          <a:xfrm flipH="1">
            <a:off x="0" y="0"/>
            <a:ext cx="4572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7738" y="476250"/>
            <a:ext cx="10728325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737" y="1665288"/>
            <a:ext cx="5364163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479571" y="3248999"/>
            <a:ext cx="1440000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3F3F3F"/>
                </a:solidFill>
              </a:defRPr>
            </a:lvl1pPr>
          </a:lstStyle>
          <a:p>
            <a:r>
              <a:rPr lang="en-GB"/>
              <a:t>Mar-25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875946" y="1412624"/>
            <a:ext cx="2232749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3F3F3F"/>
                </a:solidFill>
              </a:defRPr>
            </a:lvl1pPr>
          </a:lstStyle>
          <a:p>
            <a:r>
              <a:rPr lang="en-GB"/>
              <a:t>Unimelb - Kineo Capstone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-317647" y="5643674"/>
            <a:ext cx="1116152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3F3F3F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90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118" r:id="rId2"/>
    <p:sldLayoutId id="2147484319" r:id="rId3"/>
    <p:sldLayoutId id="2147484318" r:id="rId4"/>
    <p:sldLayoutId id="2147484119" r:id="rId5"/>
    <p:sldLayoutId id="2147484317" r:id="rId6"/>
    <p:sldLayoutId id="2147484320" r:id="rId7"/>
    <p:sldLayoutId id="2147484321" r:id="rId8"/>
    <p:sldLayoutId id="2147484322" r:id="rId9"/>
    <p:sldLayoutId id="2147484323" r:id="rId10"/>
    <p:sldLayoutId id="2147484324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  <p:sldLayoutId id="2147484236" r:id="rId18"/>
    <p:sldLayoutId id="2147484239" r:id="rId19"/>
    <p:sldLayoutId id="2147484240" r:id="rId20"/>
    <p:sldLayoutId id="2147484249" r:id="rId21"/>
    <p:sldLayoutId id="2147484244" r:id="rId22"/>
    <p:sldLayoutId id="2147484242" r:id="rId23"/>
    <p:sldLayoutId id="2147484193" r:id="rId24"/>
    <p:sldLayoutId id="2147484194" r:id="rId25"/>
    <p:sldLayoutId id="2147484195" r:id="rId26"/>
    <p:sldLayoutId id="2147484196" r:id="rId27"/>
    <p:sldLayoutId id="2147484197" r:id="rId28"/>
    <p:sldLayoutId id="2147484198" r:id="rId29"/>
    <p:sldLayoutId id="2147484199" r:id="rId30"/>
    <p:sldLayoutId id="2147484200" r:id="rId31"/>
    <p:sldLayoutId id="2147484202" r:id="rId32"/>
    <p:sldLayoutId id="2147484203" r:id="rId33"/>
    <p:sldLayoutId id="2147484204" r:id="rId34"/>
    <p:sldLayoutId id="2147484205" r:id="rId35"/>
    <p:sldLayoutId id="2147484206" r:id="rId36"/>
    <p:sldLayoutId id="2147484207" r:id="rId37"/>
    <p:sldLayoutId id="2147484208" r:id="rId38"/>
    <p:sldLayoutId id="2147484209" r:id="rId39"/>
    <p:sldLayoutId id="2147484210" r:id="rId40"/>
    <p:sldLayoutId id="2147484211" r:id="rId41"/>
    <p:sldLayoutId id="2147484212" r:id="rId42"/>
    <p:sldLayoutId id="2147484217" r:id="rId43"/>
    <p:sldLayoutId id="2147484215" r:id="rId44"/>
    <p:sldLayoutId id="2147484216" r:id="rId45"/>
    <p:sldLayoutId id="2147484218" r:id="rId46"/>
    <p:sldLayoutId id="2147484219" r:id="rId47"/>
    <p:sldLayoutId id="2147484220" r:id="rId48"/>
    <p:sldLayoutId id="2147484221" r:id="rId49"/>
    <p:sldLayoutId id="2147484222" r:id="rId50"/>
    <p:sldLayoutId id="2147484309" r:id="rId51"/>
    <p:sldLayoutId id="2147484251" r:id="rId52"/>
    <p:sldLayoutId id="2147484246" r:id="rId53"/>
    <p:sldLayoutId id="2147484238" r:id="rId54"/>
    <p:sldLayoutId id="2147484285" r:id="rId55"/>
    <p:sldLayoutId id="2147484286" r:id="rId56"/>
    <p:sldLayoutId id="2147484247" r:id="rId57"/>
    <p:sldLayoutId id="2147484248" r:id="rId58"/>
    <p:sldLayoutId id="2147484305" r:id="rId59"/>
    <p:sldLayoutId id="2147484163" r:id="rId60"/>
    <p:sldLayoutId id="2147484245" r:id="rId61"/>
    <p:sldLayoutId id="2147484252" r:id="rId62"/>
    <p:sldLayoutId id="2147484253" r:id="rId63"/>
    <p:sldLayoutId id="2147484325" r:id="rId64"/>
    <p:sldLayoutId id="2147484326" r:id="rId6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Nunito Sans" panose="00000500000000000000" pitchFamily="2" charset="0"/>
        <a:buChar char="–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355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302">
          <p15:clr>
            <a:srgbClr val="F26B43"/>
          </p15:clr>
        </p15:guide>
        <p15:guide id="14" orient="horz" pos="1049">
          <p15:clr>
            <a:srgbClr val="F26B43"/>
          </p15:clr>
        </p15:guide>
        <p15:guide id="15" orient="horz" pos="1797">
          <p15:clr>
            <a:srgbClr val="F26B43"/>
          </p15:clr>
        </p15:guide>
        <p15:guide id="16" orient="horz" pos="2546">
          <p15:clr>
            <a:srgbClr val="F26B43"/>
          </p15:clr>
        </p15:guide>
        <p15:guide id="17" orient="horz" pos="3294">
          <p15:clr>
            <a:srgbClr val="F26B43"/>
          </p15:clr>
        </p15:guide>
        <p15:guide id="21" pos="7680">
          <p15:clr>
            <a:srgbClr val="F26B43"/>
          </p15:clr>
        </p15:guide>
        <p15:guide id="26" pos="5677">
          <p15:clr>
            <a:srgbClr val="F26B43"/>
          </p15:clr>
        </p15:guide>
        <p15:guide id="27" pos="597">
          <p15:clr>
            <a:srgbClr val="F26B43"/>
          </p15:clr>
        </p15:guide>
        <p15:guide id="28" pos="3976">
          <p15:clr>
            <a:srgbClr val="F26B43"/>
          </p15:clr>
        </p15:guide>
        <p15:guide id="29" pos="2275">
          <p15:clr>
            <a:srgbClr val="F26B43"/>
          </p15:clr>
        </p15:guide>
        <p15:guide id="30" pos="3114">
          <p15:clr>
            <a:srgbClr val="F26B43"/>
          </p15:clr>
        </p15:guide>
        <p15:guide id="31" pos="1436">
          <p15:clr>
            <a:srgbClr val="F26B43"/>
          </p15:clr>
        </p15:guide>
        <p15:guide id="32" pos="4815">
          <p15:clr>
            <a:srgbClr val="F26B43"/>
          </p15:clr>
        </p15:guide>
        <p15:guide id="33" pos="65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D7C38711-02C8-401F-9FF5-AB8384F50DC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t="352" b="352"/>
          <a:stretch/>
        </p:blipFill>
        <p:spPr/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07339-5FCD-CE45-97DF-1E1682D46C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7424B-2C66-A849-BA27-821938B626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D31871-C4E0-E445-9EBC-223A064DD0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929BFEE-E183-639B-E113-11B16E30B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Capstone Project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FAC6E6E-FB6F-5705-5A1D-3210C02C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Analytics for Learning Impact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EFCFA85-1944-88AB-BDB4-6DD864E89D6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0818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254A-CD8D-FA44-7B84-4AC1FD4A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Kineo 20</a:t>
            </a:r>
            <a:r>
              <a:rPr lang="en-GB" baseline="30000"/>
              <a:t>th</a:t>
            </a:r>
            <a:r>
              <a:rPr lang="en-GB"/>
              <a:t> Anniversary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BC386-C220-ED5C-939E-2F428D3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118A4-DDC4-D35F-25A2-CBCF5057B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41F63-141C-D0D3-A4C7-10A3F661E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7" name="Picture 6" descr="A group of cartoon characters&#10;&#10;Description automatically generated">
            <a:extLst>
              <a:ext uri="{FF2B5EF4-FFF2-40B4-BE49-F238E27FC236}">
                <a16:creationId xmlns:a16="http://schemas.microsoft.com/office/drawing/2014/main" id="{5134D4F4-2AE7-705C-EE0E-73ACEBB03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3">
            <a:extLst>
              <a:ext uri="{FF2B5EF4-FFF2-40B4-BE49-F238E27FC236}">
                <a16:creationId xmlns:a16="http://schemas.microsoft.com/office/drawing/2014/main" id="{24045E6F-671C-F68B-566E-063EC4CACF3B}"/>
              </a:ext>
            </a:extLst>
          </p:cNvPr>
          <p:cNvGraphicFramePr>
            <a:graphicFrameLocks noGrp="1"/>
          </p:cNvGraphicFramePr>
          <p:nvPr/>
        </p:nvGraphicFramePr>
        <p:xfrm>
          <a:off x="2572870" y="4089630"/>
          <a:ext cx="8425032" cy="197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258">
                  <a:extLst>
                    <a:ext uri="{9D8B030D-6E8A-4147-A177-3AD203B41FA5}">
                      <a16:colId xmlns:a16="http://schemas.microsoft.com/office/drawing/2014/main" val="300085291"/>
                    </a:ext>
                  </a:extLst>
                </a:gridCol>
                <a:gridCol w="2106258">
                  <a:extLst>
                    <a:ext uri="{9D8B030D-6E8A-4147-A177-3AD203B41FA5}">
                      <a16:colId xmlns:a16="http://schemas.microsoft.com/office/drawing/2014/main" val="2322002274"/>
                    </a:ext>
                  </a:extLst>
                </a:gridCol>
                <a:gridCol w="2106258">
                  <a:extLst>
                    <a:ext uri="{9D8B030D-6E8A-4147-A177-3AD203B41FA5}">
                      <a16:colId xmlns:a16="http://schemas.microsoft.com/office/drawing/2014/main" val="2155626741"/>
                    </a:ext>
                  </a:extLst>
                </a:gridCol>
                <a:gridCol w="2106258">
                  <a:extLst>
                    <a:ext uri="{9D8B030D-6E8A-4147-A177-3AD203B41FA5}">
                      <a16:colId xmlns:a16="http://schemas.microsoft.com/office/drawing/2014/main" val="1873997160"/>
                    </a:ext>
                  </a:extLst>
                </a:gridCol>
              </a:tblGrid>
              <a:tr h="116139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112048"/>
                  </a:ext>
                </a:extLst>
              </a:tr>
              <a:tr h="814134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Competence</a:t>
                      </a:r>
                    </a:p>
                    <a:p>
                      <a:pPr algn="ctr"/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(Applied Knowledge)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Perception</a:t>
                      </a:r>
                    </a:p>
                    <a:p>
                      <a:pPr algn="ctr"/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(Confidence)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Engagement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(Interaction)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Reaction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75146"/>
                  </a:ext>
                </a:extLst>
              </a:tr>
            </a:tbl>
          </a:graphicData>
        </a:graphic>
      </p:graphicFrame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FFDCA843-C141-09FB-AD7D-FA55C1E18FDF}"/>
              </a:ext>
            </a:extLst>
          </p:cNvPr>
          <p:cNvGraphicFramePr>
            <a:graphicFrameLocks noGrp="1"/>
          </p:cNvGraphicFramePr>
          <p:nvPr/>
        </p:nvGraphicFramePr>
        <p:xfrm>
          <a:off x="2572870" y="1470166"/>
          <a:ext cx="8425032" cy="197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44">
                  <a:extLst>
                    <a:ext uri="{9D8B030D-6E8A-4147-A177-3AD203B41FA5}">
                      <a16:colId xmlns:a16="http://schemas.microsoft.com/office/drawing/2014/main" val="300085291"/>
                    </a:ext>
                  </a:extLst>
                </a:gridCol>
                <a:gridCol w="2808344">
                  <a:extLst>
                    <a:ext uri="{9D8B030D-6E8A-4147-A177-3AD203B41FA5}">
                      <a16:colId xmlns:a16="http://schemas.microsoft.com/office/drawing/2014/main" val="2322002274"/>
                    </a:ext>
                  </a:extLst>
                </a:gridCol>
                <a:gridCol w="2808344">
                  <a:extLst>
                    <a:ext uri="{9D8B030D-6E8A-4147-A177-3AD203B41FA5}">
                      <a16:colId xmlns:a16="http://schemas.microsoft.com/office/drawing/2014/main" val="2155626741"/>
                    </a:ext>
                  </a:extLst>
                </a:gridCol>
              </a:tblGrid>
              <a:tr h="116139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112048"/>
                  </a:ext>
                </a:extLst>
              </a:tr>
              <a:tr h="814134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Compliance</a:t>
                      </a:r>
                    </a:p>
                    <a:p>
                      <a:pPr algn="ctr"/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(Completion)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Engagement</a:t>
                      </a:r>
                    </a:p>
                    <a:p>
                      <a:pPr algn="ctr"/>
                      <a:r>
                        <a:rPr lang="en-AU" sz="1400" dirty="0">
                          <a:solidFill>
                            <a:schemeClr val="bg1"/>
                          </a:solidFill>
                        </a:rPr>
                        <a:t>(Experience)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Skills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75146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48A80-C3FB-8D02-FDE6-1C8AEE86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D3111-F8C4-67A4-875A-BED900DD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Unimelb - Kineo Capstone Project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007E7-B16E-28DE-DB47-E1674156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8C6D-5A13-4B6E-8B47-443F7CF06CA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A248BF7-4D3E-357C-5C9A-30AC2FFF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Kineo Analytics 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4399D-847C-56F5-B8B4-CE9FED13AAFB}"/>
              </a:ext>
            </a:extLst>
          </p:cNvPr>
          <p:cNvSpPr/>
          <p:nvPr/>
        </p:nvSpPr>
        <p:spPr>
          <a:xfrm>
            <a:off x="947738" y="1444532"/>
            <a:ext cx="1625133" cy="20080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Organisation Analytics</a:t>
            </a:r>
          </a:p>
          <a:p>
            <a:pPr algn="ctr"/>
            <a:r>
              <a:rPr lang="en-AU" dirty="0"/>
              <a:t>(platform)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CE5CA4-3FCF-71F4-9717-82CFC894C613}"/>
              </a:ext>
            </a:extLst>
          </p:cNvPr>
          <p:cNvSpPr/>
          <p:nvPr/>
        </p:nvSpPr>
        <p:spPr>
          <a:xfrm>
            <a:off x="947737" y="4057068"/>
            <a:ext cx="1625133" cy="20080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Learning Analytics</a:t>
            </a:r>
          </a:p>
          <a:p>
            <a:pPr algn="ctr"/>
            <a:r>
              <a:rPr lang="en-AU" dirty="0"/>
              <a:t>(course)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8EFD9B6-5CDB-4BDA-A864-33B3499B6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946718" y="1644331"/>
            <a:ext cx="1194217" cy="1194217"/>
          </a:xfrm>
          <a:prstGeom prst="rect">
            <a:avLst/>
          </a:prstGeom>
        </p:spPr>
      </p:pic>
      <p:pic>
        <p:nvPicPr>
          <p:cNvPr id="32" name="Graphic 31" descr="Target Audience outline">
            <a:extLst>
              <a:ext uri="{FF2B5EF4-FFF2-40B4-BE49-F238E27FC236}">
                <a16:creationId xmlns:a16="http://schemas.microsoft.com/office/drawing/2014/main" id="{ED6F6894-B373-20C5-D509-40A971B3C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74996" y="1784240"/>
            <a:ext cx="914400" cy="914400"/>
          </a:xfrm>
          <a:prstGeom prst="rect">
            <a:avLst/>
          </a:prstGeom>
        </p:spPr>
      </p:pic>
      <p:pic>
        <p:nvPicPr>
          <p:cNvPr id="35" name="Graphic 34" descr="Shield Tick outline">
            <a:extLst>
              <a:ext uri="{FF2B5EF4-FFF2-40B4-BE49-F238E27FC236}">
                <a16:creationId xmlns:a16="http://schemas.microsoft.com/office/drawing/2014/main" id="{558BCCCD-863C-0370-5919-FE2C3AD17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3856" y="1784240"/>
            <a:ext cx="914400" cy="9144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811E12F-F136-2AA9-BD93-294615C0A8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019468" y="4370594"/>
            <a:ext cx="1088776" cy="1088776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3A4817DC-AEBD-0013-BC78-6999031ED0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263451" y="4457782"/>
            <a:ext cx="914400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9765BB6C-497B-2971-3BEB-0049702E0CDC}"/>
              </a:ext>
            </a:extLst>
          </p:cNvPr>
          <p:cNvGrpSpPr/>
          <p:nvPr/>
        </p:nvGrpSpPr>
        <p:grpSpPr>
          <a:xfrm>
            <a:off x="6974335" y="4382933"/>
            <a:ext cx="1542733" cy="1232005"/>
            <a:chOff x="7366274" y="4409421"/>
            <a:chExt cx="1542733" cy="123200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8F3522-D503-B181-CC21-0A213F760863}"/>
                </a:ext>
              </a:extLst>
            </p:cNvPr>
            <p:cNvSpPr txBox="1"/>
            <p:nvPr/>
          </p:nvSpPr>
          <p:spPr>
            <a:xfrm>
              <a:off x="7366274" y="5333649"/>
              <a:ext cx="1542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sz="1400" dirty="0">
                <a:solidFill>
                  <a:schemeClr val="accent1"/>
                </a:solidFill>
              </a:endParaRP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ABD464F4-3E53-6AE3-2E8E-3BFEB9EE5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20587" t="19449" r="21980" b="23118"/>
            <a:stretch/>
          </p:blipFill>
          <p:spPr>
            <a:xfrm>
              <a:off x="7713225" y="4409421"/>
              <a:ext cx="923743" cy="923743"/>
            </a:xfrm>
            <a:prstGeom prst="rect">
              <a:avLst/>
            </a:prstGeom>
          </p:spPr>
        </p:pic>
      </p:grpSp>
      <p:pic>
        <p:nvPicPr>
          <p:cNvPr id="50" name="Graphic 49">
            <a:extLst>
              <a:ext uri="{FF2B5EF4-FFF2-40B4-BE49-F238E27FC236}">
                <a16:creationId xmlns:a16="http://schemas.microsoft.com/office/drawing/2014/main" id="{37232BAA-DBA5-134C-0626-9B655E5B7F1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16653" t="18942" r="18231" b="15942"/>
          <a:stretch/>
        </p:blipFill>
        <p:spPr>
          <a:xfrm>
            <a:off x="9619130" y="4475669"/>
            <a:ext cx="738269" cy="738269"/>
          </a:xfrm>
          <a:prstGeom prst="rect">
            <a:avLst/>
          </a:prstGeom>
        </p:spPr>
      </p:pic>
      <p:pic>
        <p:nvPicPr>
          <p:cNvPr id="57" name="Graphic 56" descr="Repeat with solid fill">
            <a:extLst>
              <a:ext uri="{FF2B5EF4-FFF2-40B4-BE49-F238E27FC236}">
                <a16:creationId xmlns:a16="http://schemas.microsoft.com/office/drawing/2014/main" id="{2E6F101E-1951-6F9D-FB01-846B190CED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2368" y="338649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E1141-0542-FD19-66B1-9C548ACF9A19}"/>
              </a:ext>
            </a:extLst>
          </p:cNvPr>
          <p:cNvSpPr txBox="1"/>
          <p:nvPr/>
        </p:nvSpPr>
        <p:spPr>
          <a:xfrm>
            <a:off x="4671780" y="4056228"/>
            <a:ext cx="20977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76767"/>
                </a:solidFill>
                <a:effectLst/>
                <a:latin typeface="AvenirLTStd-Book"/>
              </a:rPr>
              <a:t>Does your learning increase the confidence of your learners?</a:t>
            </a:r>
            <a:r>
              <a:rPr lang="en-US" sz="1100" dirty="0"/>
              <a:t> </a:t>
            </a:r>
            <a:endParaRPr lang="en-AU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68B08-CB3A-5C34-3C00-42F8B8CD89DE}"/>
              </a:ext>
            </a:extLst>
          </p:cNvPr>
          <p:cNvSpPr txBox="1"/>
          <p:nvPr/>
        </p:nvSpPr>
        <p:spPr>
          <a:xfrm>
            <a:off x="6974335" y="4057068"/>
            <a:ext cx="20977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76767"/>
                </a:solidFill>
                <a:effectLst/>
                <a:latin typeface="AvenirLTStd-Book"/>
              </a:rPr>
              <a:t>How long do learners take to complete learning?</a:t>
            </a:r>
            <a:endParaRPr lang="en-AU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E9C6C-D479-FB18-B9D5-7C87BC809645}"/>
              </a:ext>
            </a:extLst>
          </p:cNvPr>
          <p:cNvSpPr txBox="1"/>
          <p:nvPr/>
        </p:nvSpPr>
        <p:spPr>
          <a:xfrm>
            <a:off x="8862972" y="4057068"/>
            <a:ext cx="2097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76767"/>
                </a:solidFill>
                <a:effectLst/>
                <a:latin typeface="AvenirLTStd-Book"/>
              </a:rPr>
              <a:t>Did learners enjoy the learning?</a:t>
            </a:r>
            <a:endParaRPr lang="en-AU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0DBE9-F988-8EB4-F4AE-CC9603BC26AF}"/>
              </a:ext>
            </a:extLst>
          </p:cNvPr>
          <p:cNvSpPr txBox="1"/>
          <p:nvPr/>
        </p:nvSpPr>
        <p:spPr>
          <a:xfrm>
            <a:off x="2538423" y="4057068"/>
            <a:ext cx="20977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76767"/>
                </a:solidFill>
                <a:effectLst/>
                <a:latin typeface="AvenirLTStd-Book"/>
              </a:rPr>
              <a:t>What do they already know and where are the gaps?</a:t>
            </a:r>
            <a:endParaRPr lang="en-AU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9FD4F-1284-D57C-4A64-EA9EB08A58B3}"/>
              </a:ext>
            </a:extLst>
          </p:cNvPr>
          <p:cNvSpPr txBox="1"/>
          <p:nvPr/>
        </p:nvSpPr>
        <p:spPr>
          <a:xfrm>
            <a:off x="2572935" y="1463238"/>
            <a:ext cx="27701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76767"/>
                </a:solidFill>
                <a:effectLst/>
                <a:latin typeface="AvenirLTStd-Book"/>
              </a:rPr>
              <a:t>Are departments meeting compliance completion targets?</a:t>
            </a:r>
            <a:endParaRPr lang="en-AU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BC03B-C56A-4F7A-6B18-A5EE58F5B6C3}"/>
              </a:ext>
            </a:extLst>
          </p:cNvPr>
          <p:cNvSpPr txBox="1"/>
          <p:nvPr/>
        </p:nvSpPr>
        <p:spPr>
          <a:xfrm>
            <a:off x="5347119" y="1463237"/>
            <a:ext cx="27701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76767"/>
                </a:solidFill>
                <a:effectLst/>
                <a:latin typeface="AvenirLTStd-Book"/>
              </a:rPr>
              <a:t>Where, when and how are learners most active and engaged?</a:t>
            </a:r>
            <a:endParaRPr lang="en-AU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3C60A-5FC8-F8D4-FDEE-0C1B53647CB0}"/>
              </a:ext>
            </a:extLst>
          </p:cNvPr>
          <p:cNvSpPr txBox="1"/>
          <p:nvPr/>
        </p:nvSpPr>
        <p:spPr>
          <a:xfrm>
            <a:off x="8184711" y="1444532"/>
            <a:ext cx="28687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76767"/>
                </a:solidFill>
                <a:effectLst/>
                <a:latin typeface="AvenirLTStd-Book"/>
              </a:rPr>
              <a:t>How well do skills and competencies align with career pathways and where are the gaps?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421891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3DE0E-7FFE-707D-BD8D-5A2F7A65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DCFC9-F9C5-FC0D-78E7-00946D6E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00A81-8441-A4A5-A35E-DCDC0AFD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077D0D1-46A0-385D-D7D0-8914E204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476249"/>
            <a:ext cx="4140000" cy="1082386"/>
          </a:xfrm>
        </p:spPr>
        <p:txBody>
          <a:bodyPr/>
          <a:lstStyle/>
          <a:p>
            <a:r>
              <a:rPr lang="en-AU" dirty="0"/>
              <a:t>Kineo Analytics</a:t>
            </a:r>
            <a:br>
              <a:rPr lang="en-AU" dirty="0"/>
            </a:br>
            <a:r>
              <a:rPr lang="en-AU" sz="2000" dirty="0">
                <a:solidFill>
                  <a:schemeClr val="bg2">
                    <a:lumMod val="25000"/>
                  </a:schemeClr>
                </a:solidFill>
              </a:rPr>
              <a:t>Launched in 2024</a:t>
            </a:r>
            <a:endParaRPr lang="en-A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1FD9268-7C4F-6BC7-2CD1-F1FF50E1BDE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tretch/>
        </p:blipFill>
        <p:spPr>
          <a:xfrm>
            <a:off x="6315077" y="0"/>
            <a:ext cx="5876924" cy="1712302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D0FB64-AC82-63B3-B7B0-134F64CF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333" y="1712302"/>
            <a:ext cx="2964667" cy="21811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70EEDD-2EAB-C77F-B58D-8239A6151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5" y="3845900"/>
            <a:ext cx="3214990" cy="30201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A9B404-5008-2781-7831-5FC7EBDCE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5" y="1712302"/>
            <a:ext cx="2918337" cy="18866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EA8A6B-4E62-9350-5205-E83EFDCCD1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9910" y="3845900"/>
            <a:ext cx="2442244" cy="3012100"/>
          </a:xfrm>
          <a:prstGeom prst="rect">
            <a:avLst/>
          </a:prstGeom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22C1CB9A-8D62-3BDF-05B5-571E825F0B3E}"/>
              </a:ext>
            </a:extLst>
          </p:cNvPr>
          <p:cNvSpPr txBox="1">
            <a:spLocks/>
          </p:cNvSpPr>
          <p:nvPr/>
        </p:nvSpPr>
        <p:spPr>
          <a:xfrm>
            <a:off x="949096" y="1571089"/>
            <a:ext cx="4860000" cy="1440000"/>
          </a:xfrm>
          <a:prstGeom prst="rect">
            <a:avLst/>
          </a:prstGeom>
          <a:solidFill>
            <a:schemeClr val="tx2"/>
          </a:solidFill>
        </p:spPr>
        <p:txBody>
          <a:bodyPr vert="horz" lIns="1440000" tIns="180000" rIns="360000" bIns="180000" rtlCol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Nunito Sans" panose="00000500000000000000" pitchFamily="2" charset="0"/>
              <a:buNone/>
              <a:defRPr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2400"/>
              <a:t>340</a:t>
            </a:r>
            <a:r>
              <a:rPr lang="en-US"/>
              <a:t> </a:t>
            </a:r>
            <a:r>
              <a:rPr lang="en-US" sz="1400"/>
              <a:t>Learning Content datasets</a:t>
            </a:r>
          </a:p>
          <a:p>
            <a:pPr marL="171450" lvl="8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Course completions</a:t>
            </a:r>
          </a:p>
          <a:p>
            <a:pPr marL="171450" lvl="8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Time spent in learning</a:t>
            </a:r>
          </a:p>
          <a:p>
            <a:pPr marL="171450" lvl="8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Perception change</a:t>
            </a:r>
          </a:p>
          <a:p>
            <a:pPr marL="171450" lvl="8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Assessment distributions</a:t>
            </a:r>
          </a:p>
          <a:p>
            <a:pPr lvl="1" algn="l">
              <a:spcAft>
                <a:spcPts val="0"/>
              </a:spcAft>
            </a:pPr>
            <a:endParaRPr lang="en-US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6D0696AA-E551-D9CB-2F5C-4A19FD0057C1}"/>
              </a:ext>
            </a:extLst>
          </p:cNvPr>
          <p:cNvSpPr txBox="1">
            <a:spLocks/>
          </p:cNvSpPr>
          <p:nvPr/>
        </p:nvSpPr>
        <p:spPr>
          <a:xfrm>
            <a:off x="947738" y="3180505"/>
            <a:ext cx="4860000" cy="1440000"/>
          </a:xfrm>
          <a:prstGeom prst="rect">
            <a:avLst/>
          </a:prstGeom>
          <a:solidFill>
            <a:schemeClr val="accent1"/>
          </a:solidFill>
        </p:spPr>
        <p:txBody>
          <a:bodyPr vert="horz" lIns="1440000" tIns="180000" rIns="360000" bIns="180000" rtlCol="0">
            <a:noAutofit/>
          </a:bodyPr>
          <a:lstStyle>
            <a:defPPr>
              <a:defRPr lang="en-US"/>
            </a:defPPr>
            <a:lvl1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2pPr>
            <a:lvl3pPr marL="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lvl="3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Nunito Sans" panose="00000500000000000000" pitchFamily="2" charset="0"/>
              <a:buNone/>
              <a:defRPr sz="1100" b="0">
                <a:solidFill>
                  <a:schemeClr val="bg1"/>
                </a:solidFill>
              </a:defRPr>
            </a:lvl4pPr>
            <a:lvl5pPr marL="0" lvl="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lvl="5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lvl="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lvl="7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lvl="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2000"/>
              <a:t>22</a:t>
            </a:r>
            <a:r>
              <a:rPr lang="en-US"/>
              <a:t> </a:t>
            </a:r>
            <a:r>
              <a:rPr lang="en-US" sz="1200"/>
              <a:t>Learning Platforms datasets</a:t>
            </a:r>
          </a:p>
          <a:p>
            <a:pPr marL="171450" lvl="8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Course/program/certificate completions</a:t>
            </a:r>
          </a:p>
          <a:p>
            <a:pPr marL="171450" lvl="8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Time spent in learning (ILT –vs- eLearning)</a:t>
            </a:r>
          </a:p>
          <a:p>
            <a:pPr marL="171450" lvl="8" indent="-171450" algn="l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ILT attendance</a:t>
            </a:r>
            <a:endParaRPr lang="en-AU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94AB0BE-2AC4-B548-5763-622361ED00F3}"/>
              </a:ext>
            </a:extLst>
          </p:cNvPr>
          <p:cNvSpPr txBox="1">
            <a:spLocks/>
          </p:cNvSpPr>
          <p:nvPr/>
        </p:nvSpPr>
        <p:spPr>
          <a:xfrm>
            <a:off x="947738" y="4789921"/>
            <a:ext cx="4860000" cy="1440000"/>
          </a:xfrm>
          <a:prstGeom prst="rect">
            <a:avLst/>
          </a:prstGeom>
          <a:solidFill>
            <a:srgbClr val="7C7C7C"/>
          </a:solidFill>
        </p:spPr>
        <p:txBody>
          <a:bodyPr vert="horz" lIns="1440000" tIns="180000" rIns="360000" bIns="180000" rtlCol="0">
            <a:noAutofit/>
          </a:bodyPr>
          <a:lstStyle>
            <a:defPPr>
              <a:defRPr lang="en-US"/>
            </a:defPPr>
            <a:lvl1pPr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1pPr>
            <a:lvl2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 b="0">
                <a:solidFill>
                  <a:schemeClr val="bg1"/>
                </a:solidFill>
              </a:defRPr>
            </a:lvl2pPr>
            <a:lvl3pPr marL="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3pPr>
            <a:lvl4pPr marL="0" lvl="3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Nunito Sans" panose="00000500000000000000" pitchFamily="2" charset="0"/>
              <a:buNone/>
              <a:defRPr sz="1100" b="0">
                <a:solidFill>
                  <a:schemeClr val="bg1"/>
                </a:solidFill>
              </a:defRPr>
            </a:lvl4pPr>
            <a:lvl5pPr marL="0" lvl="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  <a:lvl6pPr marL="0" lvl="5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6pPr>
            <a:lvl7pPr marL="0" lvl="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7pPr>
            <a:lvl8pPr marL="0" lvl="7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8pPr>
            <a:lvl9pPr marL="0" lvl="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9pPr>
          </a:lstStyle>
          <a:p>
            <a:r>
              <a:rPr lang="en-US" sz="2400"/>
              <a:t>4 </a:t>
            </a:r>
            <a:r>
              <a:rPr lang="en-US" sz="1400"/>
              <a:t>Premium Services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/>
              <a:t>Skills gap analysis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/>
              <a:t>Segregated tenancies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AU"/>
          </a:p>
        </p:txBody>
      </p:sp>
      <p:pic>
        <p:nvPicPr>
          <p:cNvPr id="35" name="Graphic 34" descr="Business Growth outline">
            <a:extLst>
              <a:ext uri="{FF2B5EF4-FFF2-40B4-BE49-F238E27FC236}">
                <a16:creationId xmlns:a16="http://schemas.microsoft.com/office/drawing/2014/main" id="{F1E006C3-4981-DD62-A2D9-FD8C787EF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5826" y="3394798"/>
            <a:ext cx="914400" cy="914400"/>
          </a:xfrm>
          <a:prstGeom prst="rect">
            <a:avLst/>
          </a:prstGeom>
        </p:spPr>
      </p:pic>
      <p:pic>
        <p:nvPicPr>
          <p:cNvPr id="37" name="Graphic 36" descr="Research with solid fill">
            <a:extLst>
              <a:ext uri="{FF2B5EF4-FFF2-40B4-BE49-F238E27FC236}">
                <a16:creationId xmlns:a16="http://schemas.microsoft.com/office/drawing/2014/main" id="{B3521C51-4614-100E-DDF5-68B6CCCA77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15826" y="5044407"/>
            <a:ext cx="914400" cy="914400"/>
          </a:xfrm>
          <a:prstGeom prst="rect">
            <a:avLst/>
          </a:prstGeom>
        </p:spPr>
      </p:pic>
      <p:pic>
        <p:nvPicPr>
          <p:cNvPr id="38" name="Graphic 37" descr="Bar chart with solid fill">
            <a:extLst>
              <a:ext uri="{FF2B5EF4-FFF2-40B4-BE49-F238E27FC236}">
                <a16:creationId xmlns:a16="http://schemas.microsoft.com/office/drawing/2014/main" id="{6F4943BB-154E-CA25-5720-7C60C6D491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259344" y="18338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9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1C027011-9872-2007-2D53-B75C0A83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7" y="2451586"/>
            <a:ext cx="3369115" cy="22392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0061AE-DD3C-B56B-F6FC-CD581337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2312436"/>
            <a:ext cx="5678440" cy="2887093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F96E398C-D155-BC1E-878A-C177D4B5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Project</a:t>
            </a:r>
          </a:p>
        </p:txBody>
      </p:sp>
      <p:pic>
        <p:nvPicPr>
          <p:cNvPr id="25" name="Content Placeholder 2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7613E2E-5BB0-4ED7-DC89-698701C41E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5579"/>
            <a:ext cx="586441" cy="256979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E7E16-01C6-DEE8-BF54-AC5C7F02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126B3-69E8-584B-5504-4536C2AA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10576-CFD8-66D2-7F32-E5C88163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5</a:t>
            </a:fld>
            <a:endParaRPr lang="en-GB"/>
          </a:p>
        </p:txBody>
      </p:sp>
      <p:pic>
        <p:nvPicPr>
          <p:cNvPr id="2058" name="Picture 10" descr="Sisense - DataBuilders">
            <a:extLst>
              <a:ext uri="{FF2B5EF4-FFF2-40B4-BE49-F238E27FC236}">
                <a16:creationId xmlns:a16="http://schemas.microsoft.com/office/drawing/2014/main" id="{D4A0FCF7-08EF-A612-2F64-8CA609FE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527" y="3532261"/>
            <a:ext cx="616922" cy="16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ome - Totara Learning">
            <a:extLst>
              <a:ext uri="{FF2B5EF4-FFF2-40B4-BE49-F238E27FC236}">
                <a16:creationId xmlns:a16="http://schemas.microsoft.com/office/drawing/2014/main" id="{9DE95976-F8CE-3400-3458-73F73D52F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87" y="2984980"/>
            <a:ext cx="777539" cy="18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ustom eLearning &amp; Corporate Training Service Provider | Kyteway">
            <a:extLst>
              <a:ext uri="{FF2B5EF4-FFF2-40B4-BE49-F238E27FC236}">
                <a16:creationId xmlns:a16="http://schemas.microsoft.com/office/drawing/2014/main" id="{18EE1A4F-DB1D-908F-4574-09A7F7983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99" y="3603973"/>
            <a:ext cx="586441" cy="58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0A7A844-B207-D813-800A-F6E1E5130D93}"/>
              </a:ext>
            </a:extLst>
          </p:cNvPr>
          <p:cNvSpPr txBox="1"/>
          <p:nvPr/>
        </p:nvSpPr>
        <p:spPr>
          <a:xfrm>
            <a:off x="947738" y="1499462"/>
            <a:ext cx="2674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Current technology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0F0087-38A3-671D-708B-26DC6F8FC910}"/>
              </a:ext>
            </a:extLst>
          </p:cNvPr>
          <p:cNvSpPr txBox="1"/>
          <p:nvPr/>
        </p:nvSpPr>
        <p:spPr>
          <a:xfrm>
            <a:off x="5970961" y="1499462"/>
            <a:ext cx="480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accent1"/>
                </a:solidFill>
              </a:rPr>
              <a:t>Desired technology: Modern data pipelines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178EEC7-F2FF-D211-184D-01B5BCE8EA68}"/>
              </a:ext>
            </a:extLst>
          </p:cNvPr>
          <p:cNvSpPr/>
          <p:nvPr/>
        </p:nvSpPr>
        <p:spPr>
          <a:xfrm>
            <a:off x="3227294" y="1643529"/>
            <a:ext cx="2545977" cy="12550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4" name="Picture 12" descr="Home - Totara Learning">
            <a:extLst>
              <a:ext uri="{FF2B5EF4-FFF2-40B4-BE49-F238E27FC236}">
                <a16:creationId xmlns:a16="http://schemas.microsoft.com/office/drawing/2014/main" id="{5880D1A0-FF74-1F89-895D-047508C5D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5" y="3235141"/>
            <a:ext cx="572954" cy="13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 descr="Custom eLearning &amp; Corporate Training Service Provider | Kyteway">
            <a:extLst>
              <a:ext uri="{FF2B5EF4-FFF2-40B4-BE49-F238E27FC236}">
                <a16:creationId xmlns:a16="http://schemas.microsoft.com/office/drawing/2014/main" id="{05418B1A-7366-ECDC-BA5D-DBA17A8BF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7" y="3562558"/>
            <a:ext cx="586441" cy="58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2" descr="Home - Totara Learning">
            <a:extLst>
              <a:ext uri="{FF2B5EF4-FFF2-40B4-BE49-F238E27FC236}">
                <a16:creationId xmlns:a16="http://schemas.microsoft.com/office/drawing/2014/main" id="{7723338E-31B3-3912-C8D9-1483699ED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046" y="3757442"/>
            <a:ext cx="572954" cy="13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opilot With Azure OpenAI Service | Nile Bits">
            <a:extLst>
              <a:ext uri="{FF2B5EF4-FFF2-40B4-BE49-F238E27FC236}">
                <a16:creationId xmlns:a16="http://schemas.microsoft.com/office/drawing/2014/main" id="{06CEF87F-D6B3-0F30-296A-A4F2684D2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339" y="3878004"/>
            <a:ext cx="705647" cy="39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758E1D6-9FB1-194F-D2FF-1CF885D4A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7089" y="3011100"/>
            <a:ext cx="394282" cy="4150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01BE5EC-36ED-FF7A-4594-C31D2BFCDD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1371" y="3011100"/>
            <a:ext cx="394282" cy="4150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94E0081-AB6F-2E64-1624-98AA7FAB34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9821" y="3324744"/>
            <a:ext cx="394282" cy="41503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A2D39CC-7F92-BD38-42B2-D4787CC83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4103" y="3324744"/>
            <a:ext cx="394282" cy="41503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2BBBFC1-EF7A-70FC-14BF-5900D76B33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8581" y="3670487"/>
            <a:ext cx="394282" cy="41503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2880E2C-20F5-A7E5-3803-71E412B9C2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863" y="3670487"/>
            <a:ext cx="394282" cy="41503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E6B8055-2B5F-1CD9-62B1-C1F527475E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3042" y="3995289"/>
            <a:ext cx="394282" cy="41503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176E90E-A817-07EC-AF57-050D775C80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7324" y="3995289"/>
            <a:ext cx="394282" cy="415034"/>
          </a:xfrm>
          <a:prstGeom prst="rect">
            <a:avLst/>
          </a:prstGeom>
        </p:spPr>
      </p:pic>
      <p:sp>
        <p:nvSpPr>
          <p:cNvPr id="56" name="Arrow: Right 55">
            <a:extLst>
              <a:ext uri="{FF2B5EF4-FFF2-40B4-BE49-F238E27FC236}">
                <a16:creationId xmlns:a16="http://schemas.microsoft.com/office/drawing/2014/main" id="{8F4F7671-7D35-1867-8FEE-CCBA5B4CDC66}"/>
              </a:ext>
            </a:extLst>
          </p:cNvPr>
          <p:cNvSpPr/>
          <p:nvPr/>
        </p:nvSpPr>
        <p:spPr>
          <a:xfrm>
            <a:off x="5048236" y="3495801"/>
            <a:ext cx="845039" cy="52036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1CCC98-53BF-2153-AF20-724AE8161EC1}"/>
              </a:ext>
            </a:extLst>
          </p:cNvPr>
          <p:cNvSpPr txBox="1"/>
          <p:nvPr/>
        </p:nvSpPr>
        <p:spPr>
          <a:xfrm>
            <a:off x="1021976" y="5305582"/>
            <a:ext cx="4751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/>
              <a:t>Scalability and cost of </a:t>
            </a:r>
            <a:r>
              <a:rPr lang="en-AU" sz="1200" dirty="0" err="1"/>
              <a:t>Elasticubes</a:t>
            </a: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/>
              <a:t>Ability to combine different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/>
              <a:t>Limited front-end options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6A0F95-685E-208C-0712-A2C23D15D8EB}"/>
              </a:ext>
            </a:extLst>
          </p:cNvPr>
          <p:cNvSpPr txBox="1"/>
          <p:nvPr/>
        </p:nvSpPr>
        <p:spPr>
          <a:xfrm>
            <a:off x="6418731" y="5267915"/>
            <a:ext cx="47512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Ability to collect data from different sources or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Infrastructure as code: deploy in an automated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Deploy application changes in an automated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Segregate data into three regions: AU, US,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Diverse front-end options including BI and AI tools</a:t>
            </a:r>
            <a:endParaRPr lang="en-AU" sz="1200" dirty="0"/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147A1EAD-AB6D-C436-59C2-569464518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026" y="4838281"/>
            <a:ext cx="961545" cy="96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AD463CAC-67F3-B948-D827-DA3661545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374" y="5645913"/>
            <a:ext cx="437590" cy="43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D52D8066-F43B-8931-C6AD-F321455B9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685" y="6130690"/>
            <a:ext cx="491378" cy="49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F9EFF1D1-95B0-23CE-EB13-06747016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063" y="6130690"/>
            <a:ext cx="491378" cy="49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1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10FBA-6C1F-D540-B1DD-ED71478E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Mar-25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17DCE-2F00-9C44-8EA0-6E77481A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Unimelb - Kineo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27B9A-A90E-AF44-8649-934B3067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5035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ity&amp;Guilds - White background">
  <a:themeElements>
    <a:clrScheme name="Kineo">
      <a:dk1>
        <a:srgbClr val="363636"/>
      </a:dk1>
      <a:lt1>
        <a:srgbClr val="FFFFFF"/>
      </a:lt1>
      <a:dk2>
        <a:srgbClr val="00B140"/>
      </a:dk2>
      <a:lt2>
        <a:srgbClr val="EDEDEE"/>
      </a:lt2>
      <a:accent1>
        <a:srgbClr val="00BFB3"/>
      </a:accent1>
      <a:accent2>
        <a:srgbClr val="95D600"/>
      </a:accent2>
      <a:accent3>
        <a:srgbClr val="D0DF00"/>
      </a:accent3>
      <a:accent4>
        <a:srgbClr val="FC6D0B"/>
      </a:accent4>
      <a:accent5>
        <a:srgbClr val="FFB700"/>
      </a:accent5>
      <a:accent6>
        <a:srgbClr val="02594F"/>
      </a:accent6>
      <a:hlink>
        <a:srgbClr val="E81F7F"/>
      </a:hlink>
      <a:folHlink>
        <a:srgbClr val="681A4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27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8" id="{A8EBEC95-D0C0-AB41-9087-2543A45EC8E4}" vid="{04E8868A-CF3C-614F-9D79-AF535D0F20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DCEE3C2-794C-5248-A7E0-E880A001A0D0}">
  <we:reference id="wa200001766" version="1.5.0.0" store="en-GB" storeType="OMEX"/>
  <we:alternateReferences>
    <we:reference id="WA200001766" version="1.5.0.0" store="WA200001766" storeType="OMEX"/>
  </we:alternateReferences>
  <we:properties>
    <we:property name="CantoAssets" value="&quot;[{\&quot;scheme\&quot;:\&quot;image\&quot;,\&quot;id\&quot;:\&quot;4vt90t5es90ad8paejvb0e8p0d\&quot;,\&quot;tenant\&quot;:\&quot;cityandguilds.canto.global\&quot;,\&quot;time\&quot;:\&quot;20220406120819000\&quot;,\&quot;name\&quot;:\&quot;iStock-171579474.jpg\&quot;,\&quot;addedby\&quot;:\&quot;test\&quot;},{\&quot;scheme\&quot;:\&quot;image\&quot;,\&quot;id\&quot;:\&quot;in3hj300ad0dh8kj2h4qnorp5i\&quot;,\&quot;tenant\&quot;:\&quot;cityandguilds.canto.global\&quot;,\&quot;time\&quot;:\&quot;20220405131601000\&quot;,\&quot;name\&quot;:\&quot;GettyImages-1340686692.jpg\&quot;,\&quot;addedby\&quot;:\&quot;test\&quot;},{\&quot;scheme\&quot;:\&quot;image\&quot;,\&quot;id\&quot;:\&quot;q6cffmhlkl76n2urifefrg752v\&quot;,\&quot;tenant\&quot;:\&quot;cityandguilds.canto.global\&quot;,\&quot;time\&quot;:\&quot;20220405131107000\&quot;,\&quot;name\&quot;:\&quot;GettyImages-1210910860.jpg\&quot;,\&quot;addedby\&quot;:\&quot;test\&quot;},{\&quot;scheme\&quot;:\&quot;image\&quot;,\&quot;id\&quot;:\&quot;56t0786edh5njckhh04236cs2p\&quot;,\&quot;tenant\&quot;:\&quot;cityandguilds.canto.global\&quot;,\&quot;time\&quot;:\&quot;20220405131047000\&quot;,\&quot;name\&quot;:\&quot;GettyImages-1139974926.jpg\&quot;,\&quot;addedby\&quot;:\&quot;test\&quot;},{\&quot;scheme\&quot;:\&quot;image\&quot;,\&quot;id\&quot;:\&quot;24tsro857p0059ijgbv1aqu11c\&quot;,\&quot;tenant\&quot;:\&quot;cityandguilds.canto.global\&quot;,\&quot;time\&quot;:\&quot;20220405131051000\&quot;,\&quot;name\&quot;:\&quot;GettyImages-1186093121.jpg\&quot;,\&quot;addedby\&quot;:\&quot;test\&quot;},{\&quot;scheme\&quot;:\&quot;image\&quot;,\&quot;id\&quot;:\&quot;ecumrjtb157obb6t65rgpfpj1p\&quot;,\&quot;tenant\&quot;:\&quot;cityandguilds.canto.global\&quot;,\&quot;time\&quot;:\&quot;20220405131051000\&quot;,\&quot;name\&quot;:\&quot;GettyImages-1000820778.jpg\&quot;,\&quot;addedby\&quot;:\&quot;test\&quot;},{\&quot;scheme\&quot;:\&quot;image\&quot;,\&quot;id\&quot;:\&quot;kbd10t1vsl08j2q3noag9eq74n\&quot;,\&quot;tenant\&quot;:\&quot;cityandguilds.canto.global\&quot;,\&quot;time\&quot;:\&quot;20220405131047000\&quot;,\&quot;name\&quot;:\&quot;GettyImages-1146500469.jpg\&quot;,\&quot;addedby\&quot;:\&quot;test\&quot;},{\&quot;scheme\&quot;:\&quot;image\&quot;,\&quot;id\&quot;:\&quot;l2q598kejd3otdbcu1q39bil3f\&quot;,\&quot;tenant\&quot;:\&quot;cityandguilds.canto.global\&quot;,\&quot;time\&quot;:\&quot;20220405131035000\&quot;,\&quot;name\&quot;:\&quot;GettyImages-1084167484.jpg\&quot;,\&quot;addedby\&quot;:\&quot;test\&quot;},{\&quot;scheme\&quot;:\&quot;image\&quot;,\&quot;id\&quot;:\&quot;uc2pmkurq12p9dobhml6pg7q02\&quot;,\&quot;tenant\&quot;:\&quot;cityandguilds.canto.global\&quot;,\&quot;time\&quot;:\&quot;20220405131032000\&quot;,\&quot;name\&quot;:\&quot;GettyImages-1070958226.jpg\&quot;,\&quot;addedby\&quot;:\&quot;test\&quot;},{\&quot;scheme\&quot;:\&quot;image\&quot;,\&quot;id\&quot;:\&quot;cvhkv9ob4p56b78nst15cv2b4o\&quot;,\&quot;tenant\&quot;:\&quot;cityandguilds.canto.global\&quot;,\&quot;time\&quot;:\&quot;20220405131017000\&quot;,\&quot;name\&quot;:\&quot;GettyImages-649392360.jpg\&quot;,\&quot;addedby\&quot;:\&quot;test\&quot;},{\&quot;scheme\&quot;:\&quot;image\&quot;,\&quot;id\&quot;:\&quot;7c2eps0i1505t4qabs2vupn431\&quot;,\&quot;tenant\&quot;:\&quot;cityandguilds.canto.global\&quot;,\&quot;time\&quot;:\&quot;20220405131005000\&quot;,\&quot;name\&quot;:\&quot;GettyImages-911325516.jpg\&quot;,\&quot;addedby\&quot;:\&quot;test\&quot;},{\&quot;scheme\&quot;:\&quot;image\&quot;,\&quot;id\&quot;:\&quot;sgag1rlrkd7dp8rr8p0n8i0j15\&quot;,\&quot;tenant\&quot;:\&quot;cityandguilds.canto.global\&quot;,\&quot;time\&quot;:\&quot;20220405131006000\&quot;,\&quot;name\&quot;:\&quot;GettyImages-895539700.jpg\&quot;,\&quot;addedby\&quot;:\&quot;test\&quot;},{\&quot;scheme\&quot;:\&quot;image\&quot;,\&quot;id\&quot;:\&quot;e9nh84ga0l4055u4uabh7n0846\&quot;,\&quot;tenant\&quot;:\&quot;cityandguilds.canto.global\&quot;,\&quot;time\&quot;:\&quot;20220405131008000\&quot;,\&quot;name\&quot;:\&quot;GettyImages-645973063.jpg\&quot;,\&quot;addedby\&quot;:\&quot;test\&quot;},{\&quot;scheme\&quot;:\&quot;image\&quot;,\&quot;id\&quot;:\&quot;543u31s765493a1l9ut28es63g\&quot;,\&quot;tenant\&quot;:\&quot;cityandguilds.canto.global\&quot;,\&quot;time\&quot;:\&quot;20220405130956000\&quot;,\&quot;name\&quot;:\&quot;GettyImages-161829236.jpg\&quot;,\&quot;addedby\&quot;:\&quot;test\&quot;},{\&quot;scheme\&quot;:\&quot;image\&quot;,\&quot;id\&quot;:\&quot;02uta2avl952nctbqm31o2vn5g\&quot;,\&quot;tenant\&quot;:\&quot;cityandguilds.canto.global\&quot;,\&quot;time\&quot;:\&quot;20220405131000000\&quot;,\&quot;name\&quot;:\&quot;GettyImages-648946614.jpg\&quot;,\&quot;addedby\&quot;:\&quot;test\&quot;},{\&quot;scheme\&quot;:\&quot;image\&quot;,\&quot;id\&quot;:\&quot;8boloqcait2erd49va5i72924g\&quot;,\&quot;tenant\&quot;:\&quot;cityandguilds.canto.global\&quot;,\&quot;time\&quot;:\&quot;20220405131000000\&quot;,\&quot;name\&quot;:\&quot;GettyImages-875039156.jpg\&quot;,\&quot;addedby\&quot;:\&quot;test\&quot;},{\&quot;scheme\&quot;:\&quot;image\&quot;,\&quot;id\&quot;:\&quot;p7sknn8pm95k1d6jo8a9qiu544\&quot;,\&quot;tenant\&quot;:\&quot;cityandguilds.canto.global\&quot;,\&quot;time\&quot;:\&quot;20220405130945000\&quot;,\&quot;name\&quot;:\&quot;GettyImages-182447625.jpg\&quot;,\&quot;addedby\&quot;:\&quot;test\&quot;},{\&quot;scheme\&quot;:\&quot;image\&quot;,\&quot;id\&quot;:\&quot;lltuhf4a211271u4d4vbcbgg0f\&quot;,\&quot;tenant\&quot;:\&quot;cityandguilds.canto.global\&quot;,\&quot;time\&quot;:\&quot;20220405130955000\&quot;,\&quot;name\&quot;:\&quot;GettyImages-553026435.jpg\&quot;,\&quot;addedby\&quot;:\&quot;test\&quot;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18e8c98-519b-4e3e-a77f-7ee33016068f" xsi:nil="true"/>
    <lcf76f155ced4ddcb4097134ff3c332f xmlns="e4ba6b60-304f-4446-85f5-02295a4c642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BB0056E183EE419B9FBFF8796090E6" ma:contentTypeVersion="17" ma:contentTypeDescription="Create a new document." ma:contentTypeScope="" ma:versionID="f0c367394e648ac4ed2b3e6ac1668376">
  <xsd:schema xmlns:xsd="http://www.w3.org/2001/XMLSchema" xmlns:xs="http://www.w3.org/2001/XMLSchema" xmlns:p="http://schemas.microsoft.com/office/2006/metadata/properties" xmlns:ns2="e4ba6b60-304f-4446-85f5-02295a4c6420" xmlns:ns3="9530be95-25d5-4d4d-b5b4-5043a79ced47" xmlns:ns4="418e8c98-519b-4e3e-a77f-7ee33016068f" targetNamespace="http://schemas.microsoft.com/office/2006/metadata/properties" ma:root="true" ma:fieldsID="c3e639690b298ca86224e6034e9785be" ns2:_="" ns3:_="" ns4:_="">
    <xsd:import namespace="e4ba6b60-304f-4446-85f5-02295a4c6420"/>
    <xsd:import namespace="9530be95-25d5-4d4d-b5b4-5043a79ced47"/>
    <xsd:import namespace="418e8c98-519b-4e3e-a77f-7ee3301606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a6b60-304f-4446-85f5-02295a4c64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8719a6c-9fc0-4287-adae-59b7713c0f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0be95-25d5-4d4d-b5b4-5043a79ced4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e8c98-519b-4e3e-a77f-7ee33016068f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2d0447bd-84b7-4b2e-b444-59d7db83446c}" ma:internalName="TaxCatchAll" ma:showField="CatchAllData" ma:web="9530be95-25d5-4d4d-b5b4-5043a79ced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4E3EF8-8EB1-4BED-9B85-F06915E58D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3b1e818d-00c4-450b-b007-3d69b110b9f1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4c6b55a6-7ae7-49d8-898e-6b90b24f8e10"/>
    <ds:schemaRef ds:uri="f850c86c-bd4c-4a22-a9c2-937e7f50871c"/>
    <ds:schemaRef ds:uri="40517087-c313-4b7e-93f1-96cb0328391c"/>
  </ds:schemaRefs>
</ds:datastoreItem>
</file>

<file path=customXml/itemProps2.xml><?xml version="1.0" encoding="utf-8"?>
<ds:datastoreItem xmlns:ds="http://schemas.openxmlformats.org/officeDocument/2006/customXml" ds:itemID="{7A293DFB-58B4-4668-93DF-1CD2AA20EA7E}"/>
</file>

<file path=customXml/itemProps3.xml><?xml version="1.0" encoding="utf-8"?>
<ds:datastoreItem xmlns:ds="http://schemas.openxmlformats.org/officeDocument/2006/customXml" ds:itemID="{B2240683-3310-4B8F-BDFF-4E7D37D21B4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cb533529-674f-4ed7-8da2-996f589ea94b}" enabled="0" method="" siteId="{cb533529-674f-4ed7-8da2-996f589ea94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Kineo Master PPT template</Template>
  <TotalTime>81</TotalTime>
  <Words>318</Words>
  <Application>Microsoft Office PowerPoint</Application>
  <PresentationFormat>Widescreen</PresentationFormat>
  <Paragraphs>79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AvenirLTStd-Book</vt:lpstr>
      <vt:lpstr>Nunito Sans</vt:lpstr>
      <vt:lpstr>City&amp;Guilds - White background</vt:lpstr>
      <vt:lpstr>Analytics for Learning Impact</vt:lpstr>
      <vt:lpstr>Kineo 20th Anniversary</vt:lpstr>
      <vt:lpstr>Kineo Analytics Framework</vt:lpstr>
      <vt:lpstr>Kineo Analytics Launched in 2024</vt:lpstr>
      <vt:lpstr>Our Project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James Ballard</dc:creator>
  <cp:keywords/>
  <dc:description/>
  <cp:lastModifiedBy>James Ballard</cp:lastModifiedBy>
  <cp:revision>1</cp:revision>
  <dcterms:created xsi:type="dcterms:W3CDTF">2025-03-05T04:04:12Z</dcterms:created>
  <dcterms:modified xsi:type="dcterms:W3CDTF">2025-03-05T05:26:02Z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0x01010038BB0056E183EE419B9FBFF8796090E6</vt:lpwstr>
  </property>
  <property fmtid="{D5CDD505-2E9C-101B-9397-08002B2CF9AE}" pid="3" name="MediaServiceImageTags">
    <vt:lpwstr/>
  </property>
</Properties>
</file>