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71" r:id="rId16"/>
    <p:sldId id="272" r:id="rId17"/>
    <p:sldId id="276" r:id="rId18"/>
    <p:sldId id="257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5" autoAdjust="0"/>
    <p:restoredTop sz="94660"/>
  </p:normalViewPr>
  <p:slideViewPr>
    <p:cSldViewPr>
      <p:cViewPr varScale="1">
        <p:scale>
          <a:sx n="46" d="100"/>
          <a:sy n="46" d="100"/>
        </p:scale>
        <p:origin x="-11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4EB3D-2129-42E3-8314-9E978BEBD610}" type="doc">
      <dgm:prSet loTypeId="urn:microsoft.com/office/officeart/2005/8/layout/chevron1" loCatId="process" qsTypeId="urn:microsoft.com/office/officeart/2005/8/quickstyle/simple2" qsCatId="simple" csTypeId="urn:microsoft.com/office/officeart/2005/8/colors/accent2_1" csCatId="accent2" phldr="1"/>
      <dgm:spPr/>
    </dgm:pt>
    <dgm:pt modelId="{2838BFAF-75F4-4AEC-9DFE-4D98FE8D6623}">
      <dgm:prSet phldrT="[Text]"/>
      <dgm:spPr/>
      <dgm:t>
        <a:bodyPr/>
        <a:lstStyle/>
        <a:p>
          <a:r>
            <a:rPr lang="en-US"/>
            <a:t>May 28 2013: added Basic GUI</a:t>
          </a:r>
        </a:p>
      </dgm:t>
    </dgm:pt>
    <dgm:pt modelId="{676E0993-904E-4A63-A630-20B055AD641E}" type="parTrans" cxnId="{A6BE473F-9EEE-487B-B84A-95C3358BFFF2}">
      <dgm:prSet/>
      <dgm:spPr/>
      <dgm:t>
        <a:bodyPr/>
        <a:lstStyle/>
        <a:p>
          <a:endParaRPr lang="en-US"/>
        </a:p>
      </dgm:t>
    </dgm:pt>
    <dgm:pt modelId="{F748B180-38F6-4391-9D33-A5D6045642D4}" type="sibTrans" cxnId="{A6BE473F-9EEE-487B-B84A-95C3358BFFF2}">
      <dgm:prSet/>
      <dgm:spPr/>
      <dgm:t>
        <a:bodyPr/>
        <a:lstStyle/>
        <a:p>
          <a:endParaRPr lang="en-US"/>
        </a:p>
      </dgm:t>
    </dgm:pt>
    <dgm:pt modelId="{6E8FBBC6-F53C-4A3A-B36E-6DE3434A9D64}">
      <dgm:prSet phldrT="[Text]"/>
      <dgm:spPr/>
      <dgm:t>
        <a:bodyPr/>
        <a:lstStyle/>
        <a:p>
          <a:r>
            <a:rPr lang="en-US"/>
            <a:t>June 11: added phone calendar in app</a:t>
          </a:r>
        </a:p>
      </dgm:t>
    </dgm:pt>
    <dgm:pt modelId="{C7CF43CB-FB5F-466B-9D38-DACA1F98C512}" type="parTrans" cxnId="{9262260D-8172-45F9-B821-926D0C58776B}">
      <dgm:prSet/>
      <dgm:spPr/>
      <dgm:t>
        <a:bodyPr/>
        <a:lstStyle/>
        <a:p>
          <a:endParaRPr lang="en-US"/>
        </a:p>
      </dgm:t>
    </dgm:pt>
    <dgm:pt modelId="{EF78343D-8D72-461C-ACD7-97715B859967}" type="sibTrans" cxnId="{9262260D-8172-45F9-B821-926D0C58776B}">
      <dgm:prSet/>
      <dgm:spPr/>
      <dgm:t>
        <a:bodyPr/>
        <a:lstStyle/>
        <a:p>
          <a:endParaRPr lang="en-US"/>
        </a:p>
      </dgm:t>
    </dgm:pt>
    <dgm:pt modelId="{AD663DE4-A230-4099-8096-E51904E0EE7C}">
      <dgm:prSet phldrT="[Text]"/>
      <dgm:spPr/>
      <dgm:t>
        <a:bodyPr/>
        <a:lstStyle/>
        <a:p>
          <a:r>
            <a:rPr lang="en-US"/>
            <a:t>June 25: Able to Add Event without user prompting</a:t>
          </a:r>
        </a:p>
      </dgm:t>
    </dgm:pt>
    <dgm:pt modelId="{5330670D-366F-410C-A3CD-A78D21FE9C8E}" type="parTrans" cxnId="{4EF33B1C-96DF-4CDA-B8F7-D4AD60DEF7E7}">
      <dgm:prSet/>
      <dgm:spPr/>
      <dgm:t>
        <a:bodyPr/>
        <a:lstStyle/>
        <a:p>
          <a:endParaRPr lang="en-US"/>
        </a:p>
      </dgm:t>
    </dgm:pt>
    <dgm:pt modelId="{FDD1B1AF-03B4-426A-B7F6-80164B66567B}" type="sibTrans" cxnId="{4EF33B1C-96DF-4CDA-B8F7-D4AD60DEF7E7}">
      <dgm:prSet/>
      <dgm:spPr/>
      <dgm:t>
        <a:bodyPr/>
        <a:lstStyle/>
        <a:p>
          <a:endParaRPr lang="en-US"/>
        </a:p>
      </dgm:t>
    </dgm:pt>
    <dgm:pt modelId="{5246842F-3E00-4E21-9571-E87756375A5C}">
      <dgm:prSet phldrT="[Text]"/>
      <dgm:spPr/>
      <dgm:t>
        <a:bodyPr/>
        <a:lstStyle/>
        <a:p>
          <a:r>
            <a:rPr lang="en-US"/>
            <a:t>Early July: User is able to login using UC credentials</a:t>
          </a:r>
        </a:p>
      </dgm:t>
    </dgm:pt>
    <dgm:pt modelId="{267C1D28-EC05-473C-839E-5EACDA20CF69}" type="parTrans" cxnId="{B644D726-028A-46F2-A361-F0A93B4598A9}">
      <dgm:prSet/>
      <dgm:spPr/>
      <dgm:t>
        <a:bodyPr/>
        <a:lstStyle/>
        <a:p>
          <a:endParaRPr lang="en-US"/>
        </a:p>
      </dgm:t>
    </dgm:pt>
    <dgm:pt modelId="{A72DA734-1422-4C2F-B5EB-10734F98AD9D}" type="sibTrans" cxnId="{B644D726-028A-46F2-A361-F0A93B4598A9}">
      <dgm:prSet/>
      <dgm:spPr/>
      <dgm:t>
        <a:bodyPr/>
        <a:lstStyle/>
        <a:p>
          <a:endParaRPr lang="en-US"/>
        </a:p>
      </dgm:t>
    </dgm:pt>
    <dgm:pt modelId="{2FF714C8-E81D-4348-95F5-F674DB1D8776}">
      <dgm:prSet phldrT="[Text]"/>
      <dgm:spPr/>
      <dgm:t>
        <a:bodyPr/>
        <a:lstStyle/>
        <a:p>
          <a:r>
            <a:rPr lang="en-US"/>
            <a:t>Mid July: User is able to download their schedule into their phone</a:t>
          </a:r>
        </a:p>
      </dgm:t>
    </dgm:pt>
    <dgm:pt modelId="{CDFF096F-497B-4A94-8CDE-E7EE3DAD7C9D}" type="parTrans" cxnId="{EF04E71F-D60E-4F5A-A9CE-9415036C8E81}">
      <dgm:prSet/>
      <dgm:spPr/>
      <dgm:t>
        <a:bodyPr/>
        <a:lstStyle/>
        <a:p>
          <a:endParaRPr lang="en-US"/>
        </a:p>
      </dgm:t>
    </dgm:pt>
    <dgm:pt modelId="{0FE08777-DD97-45C3-A3C7-480AD17AFE66}" type="sibTrans" cxnId="{EF04E71F-D60E-4F5A-A9CE-9415036C8E81}">
      <dgm:prSet/>
      <dgm:spPr/>
      <dgm:t>
        <a:bodyPr/>
        <a:lstStyle/>
        <a:p>
          <a:endParaRPr lang="en-US"/>
        </a:p>
      </dgm:t>
    </dgm:pt>
    <dgm:pt modelId="{BE973D81-101D-464C-A587-CAEE6370FAFC}">
      <dgm:prSet phldrT="[Text]"/>
      <dgm:spPr/>
      <dgm:t>
        <a:bodyPr/>
        <a:lstStyle/>
        <a:p>
          <a:r>
            <a:rPr lang="en-US"/>
            <a:t>Late Mid July: User is able to edit events using custom fields</a:t>
          </a:r>
        </a:p>
      </dgm:t>
    </dgm:pt>
    <dgm:pt modelId="{0AB13CF0-F2AA-47DA-8B94-160C75D20983}" type="parTrans" cxnId="{94872905-CE28-47D3-945E-31C2D1A24166}">
      <dgm:prSet/>
      <dgm:spPr/>
      <dgm:t>
        <a:bodyPr/>
        <a:lstStyle/>
        <a:p>
          <a:endParaRPr lang="en-US"/>
        </a:p>
      </dgm:t>
    </dgm:pt>
    <dgm:pt modelId="{66815BA7-9373-4B3A-99C1-A095CF1C6066}" type="sibTrans" cxnId="{94872905-CE28-47D3-945E-31C2D1A24166}">
      <dgm:prSet/>
      <dgm:spPr/>
      <dgm:t>
        <a:bodyPr/>
        <a:lstStyle/>
        <a:p>
          <a:endParaRPr lang="en-US"/>
        </a:p>
      </dgm:t>
    </dgm:pt>
    <dgm:pt modelId="{4F72C680-B240-44BA-8B39-636761DE1146}" type="pres">
      <dgm:prSet presAssocID="{A534EB3D-2129-42E3-8314-9E978BEBD610}" presName="Name0" presStyleCnt="0">
        <dgm:presLayoutVars>
          <dgm:dir/>
          <dgm:animLvl val="lvl"/>
          <dgm:resizeHandles val="exact"/>
        </dgm:presLayoutVars>
      </dgm:prSet>
      <dgm:spPr/>
    </dgm:pt>
    <dgm:pt modelId="{ED1F802A-EC6B-4AD1-9BC2-604DD1228609}" type="pres">
      <dgm:prSet presAssocID="{2838BFAF-75F4-4AEC-9DFE-4D98FE8D662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00F64-2B3C-46EB-BE2D-840A47603BD9}" type="pres">
      <dgm:prSet presAssocID="{F748B180-38F6-4391-9D33-A5D6045642D4}" presName="parTxOnlySpace" presStyleCnt="0"/>
      <dgm:spPr/>
    </dgm:pt>
    <dgm:pt modelId="{89D7D2A4-3543-4390-96AD-7B1196999CE9}" type="pres">
      <dgm:prSet presAssocID="{6E8FBBC6-F53C-4A3A-B36E-6DE3434A9D6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3AD40-AE05-40D1-AE41-089AD6A4E040}" type="pres">
      <dgm:prSet presAssocID="{EF78343D-8D72-461C-ACD7-97715B859967}" presName="parTxOnlySpace" presStyleCnt="0"/>
      <dgm:spPr/>
    </dgm:pt>
    <dgm:pt modelId="{72FB49D0-1D16-4101-9E66-ECC4EF9979BB}" type="pres">
      <dgm:prSet presAssocID="{AD663DE4-A230-4099-8096-E51904E0EE7C}" presName="parTxOnly" presStyleLbl="node1" presStyleIdx="2" presStyleCnt="6" custLinFactNeighborX="2289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163E4-079B-4A35-98C2-33E06655B8BB}" type="pres">
      <dgm:prSet presAssocID="{FDD1B1AF-03B4-426A-B7F6-80164B66567B}" presName="parTxOnlySpace" presStyleCnt="0"/>
      <dgm:spPr/>
    </dgm:pt>
    <dgm:pt modelId="{654D7CDD-D9FD-4374-B274-929656793888}" type="pres">
      <dgm:prSet presAssocID="{5246842F-3E00-4E21-9571-E87756375A5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A1851-AF1D-417D-A237-8B0C3E8071C8}" type="pres">
      <dgm:prSet presAssocID="{A72DA734-1422-4C2F-B5EB-10734F98AD9D}" presName="parTxOnlySpace" presStyleCnt="0"/>
      <dgm:spPr/>
    </dgm:pt>
    <dgm:pt modelId="{169ADD05-B2B8-4FC0-91EC-DD3F504552C3}" type="pres">
      <dgm:prSet presAssocID="{2FF714C8-E81D-4348-95F5-F674DB1D877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90ACE-30E0-4440-8E8C-AF8E7E7BA999}" type="pres">
      <dgm:prSet presAssocID="{0FE08777-DD97-45C3-A3C7-480AD17AFE66}" presName="parTxOnlySpace" presStyleCnt="0"/>
      <dgm:spPr/>
    </dgm:pt>
    <dgm:pt modelId="{AEE062A1-1F6A-49D0-AF3B-9CA86DD5B7A2}" type="pres">
      <dgm:prSet presAssocID="{BE973D81-101D-464C-A587-CAEE6370FAF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18071-9C83-4AFA-B20C-CD359074B9D7}" type="presOf" srcId="{A534EB3D-2129-42E3-8314-9E978BEBD610}" destId="{4F72C680-B240-44BA-8B39-636761DE1146}" srcOrd="0" destOrd="0" presId="urn:microsoft.com/office/officeart/2005/8/layout/chevron1"/>
    <dgm:cxn modelId="{795EFE5D-9543-452F-8031-E62AC578FA7A}" type="presOf" srcId="{BE973D81-101D-464C-A587-CAEE6370FAFC}" destId="{AEE062A1-1F6A-49D0-AF3B-9CA86DD5B7A2}" srcOrd="0" destOrd="0" presId="urn:microsoft.com/office/officeart/2005/8/layout/chevron1"/>
    <dgm:cxn modelId="{48C4B0B4-E3C3-415F-B5A8-2FEC8D0D8F3D}" type="presOf" srcId="{5246842F-3E00-4E21-9571-E87756375A5C}" destId="{654D7CDD-D9FD-4374-B274-929656793888}" srcOrd="0" destOrd="0" presId="urn:microsoft.com/office/officeart/2005/8/layout/chevron1"/>
    <dgm:cxn modelId="{94872905-CE28-47D3-945E-31C2D1A24166}" srcId="{A534EB3D-2129-42E3-8314-9E978BEBD610}" destId="{BE973D81-101D-464C-A587-CAEE6370FAFC}" srcOrd="5" destOrd="0" parTransId="{0AB13CF0-F2AA-47DA-8B94-160C75D20983}" sibTransId="{66815BA7-9373-4B3A-99C1-A095CF1C6066}"/>
    <dgm:cxn modelId="{A6BE473F-9EEE-487B-B84A-95C3358BFFF2}" srcId="{A534EB3D-2129-42E3-8314-9E978BEBD610}" destId="{2838BFAF-75F4-4AEC-9DFE-4D98FE8D6623}" srcOrd="0" destOrd="0" parTransId="{676E0993-904E-4A63-A630-20B055AD641E}" sibTransId="{F748B180-38F6-4391-9D33-A5D6045642D4}"/>
    <dgm:cxn modelId="{9262260D-8172-45F9-B821-926D0C58776B}" srcId="{A534EB3D-2129-42E3-8314-9E978BEBD610}" destId="{6E8FBBC6-F53C-4A3A-B36E-6DE3434A9D64}" srcOrd="1" destOrd="0" parTransId="{C7CF43CB-FB5F-466B-9D38-DACA1F98C512}" sibTransId="{EF78343D-8D72-461C-ACD7-97715B859967}"/>
    <dgm:cxn modelId="{4EF33B1C-96DF-4CDA-B8F7-D4AD60DEF7E7}" srcId="{A534EB3D-2129-42E3-8314-9E978BEBD610}" destId="{AD663DE4-A230-4099-8096-E51904E0EE7C}" srcOrd="2" destOrd="0" parTransId="{5330670D-366F-410C-A3CD-A78D21FE9C8E}" sibTransId="{FDD1B1AF-03B4-426A-B7F6-80164B66567B}"/>
    <dgm:cxn modelId="{EF04E71F-D60E-4F5A-A9CE-9415036C8E81}" srcId="{A534EB3D-2129-42E3-8314-9E978BEBD610}" destId="{2FF714C8-E81D-4348-95F5-F674DB1D8776}" srcOrd="4" destOrd="0" parTransId="{CDFF096F-497B-4A94-8CDE-E7EE3DAD7C9D}" sibTransId="{0FE08777-DD97-45C3-A3C7-480AD17AFE66}"/>
    <dgm:cxn modelId="{BDFF53D4-3B4F-46D4-ADBE-E3595F7BC775}" type="presOf" srcId="{2838BFAF-75F4-4AEC-9DFE-4D98FE8D6623}" destId="{ED1F802A-EC6B-4AD1-9BC2-604DD1228609}" srcOrd="0" destOrd="0" presId="urn:microsoft.com/office/officeart/2005/8/layout/chevron1"/>
    <dgm:cxn modelId="{F296CB21-74F3-4204-895E-1249D0659260}" type="presOf" srcId="{2FF714C8-E81D-4348-95F5-F674DB1D8776}" destId="{169ADD05-B2B8-4FC0-91EC-DD3F504552C3}" srcOrd="0" destOrd="0" presId="urn:microsoft.com/office/officeart/2005/8/layout/chevron1"/>
    <dgm:cxn modelId="{31C37766-EF06-4B7F-B6A6-35C05B04F9AA}" type="presOf" srcId="{6E8FBBC6-F53C-4A3A-B36E-6DE3434A9D64}" destId="{89D7D2A4-3543-4390-96AD-7B1196999CE9}" srcOrd="0" destOrd="0" presId="urn:microsoft.com/office/officeart/2005/8/layout/chevron1"/>
    <dgm:cxn modelId="{1A3C9592-1491-4A50-9095-7AAB29D25C0B}" type="presOf" srcId="{AD663DE4-A230-4099-8096-E51904E0EE7C}" destId="{72FB49D0-1D16-4101-9E66-ECC4EF9979BB}" srcOrd="0" destOrd="0" presId="urn:microsoft.com/office/officeart/2005/8/layout/chevron1"/>
    <dgm:cxn modelId="{B644D726-028A-46F2-A361-F0A93B4598A9}" srcId="{A534EB3D-2129-42E3-8314-9E978BEBD610}" destId="{5246842F-3E00-4E21-9571-E87756375A5C}" srcOrd="3" destOrd="0" parTransId="{267C1D28-EC05-473C-839E-5EACDA20CF69}" sibTransId="{A72DA734-1422-4C2F-B5EB-10734F98AD9D}"/>
    <dgm:cxn modelId="{836B7EB8-07F6-4F32-811B-515E016C53BD}" type="presParOf" srcId="{4F72C680-B240-44BA-8B39-636761DE1146}" destId="{ED1F802A-EC6B-4AD1-9BC2-604DD1228609}" srcOrd="0" destOrd="0" presId="urn:microsoft.com/office/officeart/2005/8/layout/chevron1"/>
    <dgm:cxn modelId="{F2C51A07-4742-41DF-A78E-1A838306EC10}" type="presParOf" srcId="{4F72C680-B240-44BA-8B39-636761DE1146}" destId="{34C00F64-2B3C-46EB-BE2D-840A47603BD9}" srcOrd="1" destOrd="0" presId="urn:microsoft.com/office/officeart/2005/8/layout/chevron1"/>
    <dgm:cxn modelId="{D10C45F9-8F72-4C8F-9C50-50E5DB5F85EB}" type="presParOf" srcId="{4F72C680-B240-44BA-8B39-636761DE1146}" destId="{89D7D2A4-3543-4390-96AD-7B1196999CE9}" srcOrd="2" destOrd="0" presId="urn:microsoft.com/office/officeart/2005/8/layout/chevron1"/>
    <dgm:cxn modelId="{DA23056C-1D50-4D5E-9C59-C8C40F0110C9}" type="presParOf" srcId="{4F72C680-B240-44BA-8B39-636761DE1146}" destId="{C253AD40-AE05-40D1-AE41-089AD6A4E040}" srcOrd="3" destOrd="0" presId="urn:microsoft.com/office/officeart/2005/8/layout/chevron1"/>
    <dgm:cxn modelId="{9527CCAE-5485-4E6E-9F29-FA29643C873F}" type="presParOf" srcId="{4F72C680-B240-44BA-8B39-636761DE1146}" destId="{72FB49D0-1D16-4101-9E66-ECC4EF9979BB}" srcOrd="4" destOrd="0" presId="urn:microsoft.com/office/officeart/2005/8/layout/chevron1"/>
    <dgm:cxn modelId="{6589D452-A992-409D-B777-926E814A3247}" type="presParOf" srcId="{4F72C680-B240-44BA-8B39-636761DE1146}" destId="{572163E4-079B-4A35-98C2-33E06655B8BB}" srcOrd="5" destOrd="0" presId="urn:microsoft.com/office/officeart/2005/8/layout/chevron1"/>
    <dgm:cxn modelId="{74775293-29D9-4397-808F-CA67436F9FED}" type="presParOf" srcId="{4F72C680-B240-44BA-8B39-636761DE1146}" destId="{654D7CDD-D9FD-4374-B274-929656793888}" srcOrd="6" destOrd="0" presId="urn:microsoft.com/office/officeart/2005/8/layout/chevron1"/>
    <dgm:cxn modelId="{76DCCC08-3F96-4D9A-AEC2-19788CF375B2}" type="presParOf" srcId="{4F72C680-B240-44BA-8B39-636761DE1146}" destId="{1FFA1851-AF1D-417D-A237-8B0C3E8071C8}" srcOrd="7" destOrd="0" presId="urn:microsoft.com/office/officeart/2005/8/layout/chevron1"/>
    <dgm:cxn modelId="{F06AC0E9-E74C-41C2-8762-E7429DB38BCE}" type="presParOf" srcId="{4F72C680-B240-44BA-8B39-636761DE1146}" destId="{169ADD05-B2B8-4FC0-91EC-DD3F504552C3}" srcOrd="8" destOrd="0" presId="urn:microsoft.com/office/officeart/2005/8/layout/chevron1"/>
    <dgm:cxn modelId="{07896AAD-6D5D-426A-B684-6CDC2C4CA179}" type="presParOf" srcId="{4F72C680-B240-44BA-8B39-636761DE1146}" destId="{1B890ACE-30E0-4440-8E8C-AF8E7E7BA999}" srcOrd="9" destOrd="0" presId="urn:microsoft.com/office/officeart/2005/8/layout/chevron1"/>
    <dgm:cxn modelId="{A870CFF7-BAE0-4871-BFA3-B8DC73A08ADC}" type="presParOf" srcId="{4F72C680-B240-44BA-8B39-636761DE1146}" destId="{AEE062A1-1F6A-49D0-AF3B-9CA86DD5B7A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1F802A-EC6B-4AD1-9BC2-604DD1228609}">
      <dsp:nvSpPr>
        <dsp:cNvPr id="0" name=""/>
        <dsp:cNvSpPr/>
      </dsp:nvSpPr>
      <dsp:spPr>
        <a:xfrm>
          <a:off x="4018" y="1964015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May 28 2013: added Basic GUI</a:t>
          </a:r>
        </a:p>
      </dsp:txBody>
      <dsp:txXfrm>
        <a:off x="4018" y="1964015"/>
        <a:ext cx="1494829" cy="597931"/>
      </dsp:txXfrm>
    </dsp:sp>
    <dsp:sp modelId="{89D7D2A4-3543-4390-96AD-7B1196999CE9}">
      <dsp:nvSpPr>
        <dsp:cNvPr id="0" name=""/>
        <dsp:cNvSpPr/>
      </dsp:nvSpPr>
      <dsp:spPr>
        <a:xfrm>
          <a:off x="1349365" y="1964015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June 11: added phone calendar in app</a:t>
          </a:r>
        </a:p>
      </dsp:txBody>
      <dsp:txXfrm>
        <a:off x="1349365" y="1964015"/>
        <a:ext cx="1494829" cy="597931"/>
      </dsp:txXfrm>
    </dsp:sp>
    <dsp:sp modelId="{72FB49D0-1D16-4101-9E66-ECC4EF9979BB}">
      <dsp:nvSpPr>
        <dsp:cNvPr id="0" name=""/>
        <dsp:cNvSpPr/>
      </dsp:nvSpPr>
      <dsp:spPr>
        <a:xfrm>
          <a:off x="2698133" y="199035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June 25: Able to Add Event without user prompting</a:t>
          </a:r>
        </a:p>
      </dsp:txBody>
      <dsp:txXfrm>
        <a:off x="2698133" y="1990354"/>
        <a:ext cx="1494829" cy="597931"/>
      </dsp:txXfrm>
    </dsp:sp>
    <dsp:sp modelId="{654D7CDD-D9FD-4374-B274-929656793888}">
      <dsp:nvSpPr>
        <dsp:cNvPr id="0" name=""/>
        <dsp:cNvSpPr/>
      </dsp:nvSpPr>
      <dsp:spPr>
        <a:xfrm>
          <a:off x="4040058" y="1964015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Early July: User is able to login using UC credentials</a:t>
          </a:r>
        </a:p>
      </dsp:txBody>
      <dsp:txXfrm>
        <a:off x="4040058" y="1964015"/>
        <a:ext cx="1494829" cy="597931"/>
      </dsp:txXfrm>
    </dsp:sp>
    <dsp:sp modelId="{169ADD05-B2B8-4FC0-91EC-DD3F504552C3}">
      <dsp:nvSpPr>
        <dsp:cNvPr id="0" name=""/>
        <dsp:cNvSpPr/>
      </dsp:nvSpPr>
      <dsp:spPr>
        <a:xfrm>
          <a:off x="5385405" y="1964015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Mid July: User is able to download their schedule into their phone</a:t>
          </a:r>
        </a:p>
      </dsp:txBody>
      <dsp:txXfrm>
        <a:off x="5385405" y="1964015"/>
        <a:ext cx="1494829" cy="597931"/>
      </dsp:txXfrm>
    </dsp:sp>
    <dsp:sp modelId="{AEE062A1-1F6A-49D0-AF3B-9CA86DD5B7A2}">
      <dsp:nvSpPr>
        <dsp:cNvPr id="0" name=""/>
        <dsp:cNvSpPr/>
      </dsp:nvSpPr>
      <dsp:spPr>
        <a:xfrm>
          <a:off x="6730751" y="1964015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Late Mid July: User is able to edit events using custom fields</a:t>
          </a:r>
        </a:p>
      </dsp:txBody>
      <dsp:txXfrm>
        <a:off x="6730751" y="1964015"/>
        <a:ext cx="1494829" cy="59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D237-61D0-4D32-B24F-B08EC920575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 Schedule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Matthew Scurry</a:t>
            </a:r>
          </a:p>
          <a:p>
            <a:r>
              <a:rPr lang="en-US" dirty="0" smtClean="0"/>
              <a:t>Arthur Johnson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everything that could possibly go wrong in a feature our app (because more times than not it will go wrong) and write a test case for it.</a:t>
            </a:r>
          </a:p>
          <a:p>
            <a:r>
              <a:rPr lang="en-US" dirty="0" smtClean="0"/>
              <a:t>Once the code is implemented for that feature, test all of the test cases and make sure that they are handled properly (so the app doesn’t crash)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828800"/>
          <a:ext cx="6096000" cy="33978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Add Event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Precondition: app is trying to add an event with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startDay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&gt; 28 when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startMonth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= 2 and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startYear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is not (divisible by 400) nor (divisible by 4 and not by 100)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added. An exception was thrown to prompt the user of this failure.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API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calendar API allows the programmer to create a calendar or modify an existing calendar.</a:t>
            </a:r>
          </a:p>
          <a:p>
            <a:r>
              <a:rPr lang="en-US" dirty="0" smtClean="0"/>
              <a:t>The API can be used to add events, edit events, delete events, add notifications,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Way: Using an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This will pull up a window with all of the users’ event data inside the default add event intent.</a:t>
            </a:r>
            <a:endParaRPr lang="en-US" dirty="0" smtClean="0"/>
          </a:p>
          <a:p>
            <a:r>
              <a:rPr lang="en-US" dirty="0" smtClean="0"/>
              <a:t>Pros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It’s vey easy to code</a:t>
            </a:r>
          </a:p>
          <a:p>
            <a:pPr lvl="1"/>
            <a:r>
              <a:rPr lang="en-US" dirty="0" smtClean="0"/>
              <a:t>Easy to get info from the user</a:t>
            </a:r>
            <a:endParaRPr lang="en-US" dirty="0" smtClean="0"/>
          </a:p>
          <a:p>
            <a:r>
              <a:rPr lang="en-US" dirty="0" smtClean="0"/>
              <a:t>Cons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user needs to do this for every event they add</a:t>
            </a:r>
          </a:p>
          <a:p>
            <a:pPr lvl="1"/>
            <a:r>
              <a:rPr lang="en-US" dirty="0" smtClean="0"/>
              <a:t>This is very slow and very annoying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more)</a:t>
            </a:r>
          </a:p>
          <a:p>
            <a:r>
              <a:rPr lang="en-US" dirty="0" smtClean="0"/>
              <a:t>Pros:</a:t>
            </a:r>
          </a:p>
          <a:p>
            <a:r>
              <a:rPr lang="en-US" dirty="0" smtClean="0"/>
              <a:t>Cons: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</a:t>
            </a:r>
            <a:r>
              <a:rPr lang="en-US" smtClean="0"/>
              <a:t>what they are and how they are used)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</a:t>
            </a:r>
            <a:r>
              <a:rPr lang="en-US" dirty="0" smtClean="0"/>
              <a:t>: Tree Design</a:t>
            </a:r>
            <a:endParaRPr lang="en-US" dirty="0" smtClean="0"/>
          </a:p>
          <a:p>
            <a:r>
              <a:rPr lang="en-US" dirty="0" smtClean="0"/>
              <a:t>Motivation</a:t>
            </a:r>
            <a:r>
              <a:rPr lang="en-US" dirty="0" smtClean="0"/>
              <a:t>:  When dealing with a tree structure, it is at times difficult to determine what is a branch and what is a leaf(or node).</a:t>
            </a:r>
            <a:endParaRPr lang="en-US" dirty="0" smtClean="0"/>
          </a:p>
          <a:p>
            <a:r>
              <a:rPr lang="en-US" dirty="0" smtClean="0"/>
              <a:t>Intent</a:t>
            </a:r>
            <a:r>
              <a:rPr lang="en-US" dirty="0" smtClean="0"/>
              <a:t>: Organize objects into tree structures. This allows objects and compositions of objects to be treated the same.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r>
              <a:rPr lang="en-US" dirty="0" smtClean="0"/>
              <a:t>: Structural</a:t>
            </a:r>
            <a:endParaRPr lang="en-US" dirty="0" smtClean="0"/>
          </a:p>
          <a:p>
            <a:r>
              <a:rPr lang="en-US" dirty="0" smtClean="0"/>
              <a:t>Implementation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Compose objects into tree structure</a:t>
            </a:r>
          </a:p>
          <a:p>
            <a:pPr lvl="1"/>
            <a:r>
              <a:rPr lang="en-US" dirty="0" smtClean="0"/>
              <a:t>Relationships are hierarchical</a:t>
            </a:r>
          </a:p>
          <a:p>
            <a:pPr lvl="1"/>
            <a:r>
              <a:rPr lang="en-US" dirty="0" smtClean="0"/>
              <a:t>Be able to manage child nodes (default commands in tree structure).</a:t>
            </a:r>
            <a:endParaRPr lang="en-US" dirty="0"/>
          </a:p>
        </p:txBody>
      </p:sp>
      <p:pic>
        <p:nvPicPr>
          <p:cNvPr id="5" name="Content Placeholder 4" descr="Composit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88676" y="2499519"/>
            <a:ext cx="3521924" cy="291068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nutshell: takes your schedule from the UC database and adds it to your phone calendar.</a:t>
            </a:r>
          </a:p>
          <a:p>
            <a:r>
              <a:rPr lang="en-US" dirty="0" smtClean="0"/>
              <a:t>Events are able to be modified to fit in hw due dates, </a:t>
            </a:r>
            <a:r>
              <a:rPr lang="en-US" dirty="0" err="1" smtClean="0"/>
              <a:t>exam,etc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System Metaphor: Scheduler, calendar, event holder?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r>
              <a:rPr lang="en-US" dirty="0" smtClean="0"/>
              <a:t>: Calculator app that must abide by the order of operations or anything that contains a priority 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Structure and Implementation:</a:t>
            </a:r>
          </a:p>
          <a:p>
            <a:endParaRPr lang="en-US" dirty="0"/>
          </a:p>
        </p:txBody>
      </p:sp>
      <p:pic>
        <p:nvPicPr>
          <p:cNvPr id="7" name="Picture 6" descr="Composite_exampl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71801"/>
            <a:ext cx="2438400" cy="1446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r>
              <a:rPr lang="en-US" dirty="0" smtClean="0"/>
              <a:t>: Leaf, Composite, Component</a:t>
            </a:r>
            <a:endParaRPr lang="en-US" dirty="0" smtClean="0"/>
          </a:p>
          <a:p>
            <a:r>
              <a:rPr lang="en-US" dirty="0" smtClean="0"/>
              <a:t>Related Patterns: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Decorator Pattern: Decorators and Composites will usually share a common parent class. The Decorators support the Composite with functions such as </a:t>
            </a:r>
            <a:r>
              <a:rPr lang="en-US" dirty="0" err="1" smtClean="0"/>
              <a:t>g</a:t>
            </a:r>
            <a:r>
              <a:rPr lang="en-US" dirty="0" err="1" smtClean="0"/>
              <a:t>etChild</a:t>
            </a:r>
            <a:r>
              <a:rPr lang="en-US" dirty="0" smtClean="0"/>
              <a:t>, </a:t>
            </a:r>
            <a:r>
              <a:rPr lang="en-US" dirty="0" err="1" smtClean="0"/>
              <a:t>addChild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removeChild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smtClean="0"/>
              <a:t>UC Scheduling </a:t>
            </a:r>
            <a:r>
              <a:rPr lang="en-US" dirty="0" smtClean="0"/>
              <a:t>API and Calendar API</a:t>
            </a:r>
          </a:p>
          <a:p>
            <a:r>
              <a:rPr lang="en-US" dirty="0" smtClean="0"/>
              <a:t>The user needs to login using their UC credentials.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Profit (the user will get their schedule on their phone calendar without any prompts).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portable version of the UC schedule (no paper)</a:t>
            </a:r>
          </a:p>
          <a:p>
            <a:r>
              <a:rPr lang="en-US" dirty="0" smtClean="0"/>
              <a:t>You don’t always have internet access (a local copy wouldn’t be a bad thing)</a:t>
            </a:r>
          </a:p>
          <a:p>
            <a:r>
              <a:rPr lang="en-US" dirty="0" smtClean="0"/>
              <a:t>The current mobile schedule viewer sucks</a:t>
            </a:r>
          </a:p>
          <a:p>
            <a:r>
              <a:rPr lang="en-US" dirty="0" smtClean="0"/>
              <a:t>Contains room for notes and what not.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needs to log in with proper UC credentials</a:t>
            </a:r>
          </a:p>
          <a:p>
            <a:r>
              <a:rPr lang="en-US" dirty="0" smtClean="0"/>
              <a:t>User needs to be able to confirm online schedule before adding</a:t>
            </a:r>
          </a:p>
          <a:p>
            <a:r>
              <a:rPr lang="en-US" dirty="0" smtClean="0"/>
              <a:t>Events need to be added with a notification when everything is completed</a:t>
            </a:r>
          </a:p>
          <a:p>
            <a:r>
              <a:rPr lang="en-US" dirty="0" smtClean="0"/>
              <a:t>User needs to be able to update schedule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needs to perform smoothly (non-specific requirements yet</a:t>
            </a:r>
          </a:p>
          <a:p>
            <a:r>
              <a:rPr lang="en-US" dirty="0" smtClean="0"/>
              <a:t> Login credentials need to be secure (password field)</a:t>
            </a:r>
          </a:p>
          <a:p>
            <a:r>
              <a:rPr lang="en-US" dirty="0" smtClean="0"/>
              <a:t>Text and color need to be the same on each page.</a:t>
            </a:r>
          </a:p>
          <a:p>
            <a:r>
              <a:rPr lang="en-US" dirty="0" smtClean="0"/>
              <a:t>Calendar needs to account for the user updating the event(not overriding user changes)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GUI for the login page has been implemented</a:t>
            </a:r>
          </a:p>
          <a:p>
            <a:r>
              <a:rPr lang="en-US" dirty="0" smtClean="0"/>
              <a:t>The calendar can be opened within the app</a:t>
            </a:r>
          </a:p>
          <a:p>
            <a:r>
              <a:rPr lang="en-US" dirty="0" smtClean="0"/>
              <a:t>Events can be added without any user prompting</a:t>
            </a:r>
          </a:p>
          <a:p>
            <a:r>
              <a:rPr lang="en-US" dirty="0" smtClean="0"/>
              <a:t>Test cases for add Event have been implemented.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</a:t>
            </a:r>
            <a:r>
              <a:rPr lang="en-US" dirty="0" smtClean="0"/>
              <a:t>UC Scheduling </a:t>
            </a:r>
            <a:r>
              <a:rPr lang="en-US" dirty="0" smtClean="0"/>
              <a:t>API, we plan to test the login credentials using a test account</a:t>
            </a:r>
          </a:p>
          <a:p>
            <a:r>
              <a:rPr lang="en-US" dirty="0" smtClean="0"/>
              <a:t>Once that is done, we will tr</a:t>
            </a:r>
            <a:r>
              <a:rPr lang="en-US" dirty="0" smtClean="0"/>
              <a:t>y to sort the schedule into events that we can put on the calendar and… put them on the calendar</a:t>
            </a:r>
          </a:p>
          <a:p>
            <a:r>
              <a:rPr lang="en-US" dirty="0" smtClean="0"/>
              <a:t>After that, we will try to add custom fields to make it easy for the user to input data.</a:t>
            </a:r>
          </a:p>
          <a:p>
            <a:r>
              <a:rPr lang="en-US" dirty="0" smtClean="0"/>
              <a:t>Test in between each phase.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created (completed)</a:t>
            </a:r>
          </a:p>
          <a:p>
            <a:r>
              <a:rPr lang="en-US" dirty="0" smtClean="0"/>
              <a:t>Calendar in app (completed)</a:t>
            </a:r>
          </a:p>
          <a:p>
            <a:r>
              <a:rPr lang="en-US" dirty="0" smtClean="0"/>
              <a:t>Add event to calendar without intent (completed)</a:t>
            </a:r>
          </a:p>
          <a:p>
            <a:r>
              <a:rPr lang="en-US" dirty="0" smtClean="0"/>
              <a:t>Login to UC</a:t>
            </a:r>
          </a:p>
          <a:p>
            <a:r>
              <a:rPr lang="en-US" dirty="0" smtClean="0"/>
              <a:t>Download schedule</a:t>
            </a:r>
          </a:p>
          <a:p>
            <a:r>
              <a:rPr lang="en-US" dirty="0" smtClean="0"/>
              <a:t>Add custom fields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847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UC Schedule App</vt:lpstr>
      <vt:lpstr>Application Overview</vt:lpstr>
      <vt:lpstr>Application Overview</vt:lpstr>
      <vt:lpstr>Application Overview</vt:lpstr>
      <vt:lpstr>Functional Requirements</vt:lpstr>
      <vt:lpstr>Non-Functional Requirements</vt:lpstr>
      <vt:lpstr>What we have accomplished</vt:lpstr>
      <vt:lpstr>Future Plans</vt:lpstr>
      <vt:lpstr>Big Milestones</vt:lpstr>
      <vt:lpstr>Projected Timeline</vt:lpstr>
      <vt:lpstr>Test Plan</vt:lpstr>
      <vt:lpstr>Test Cases</vt:lpstr>
      <vt:lpstr>Calendar API Functionality</vt:lpstr>
      <vt:lpstr>Easy Way: Using an intent</vt:lpstr>
      <vt:lpstr>Hard way: Hard Coding</vt:lpstr>
      <vt:lpstr>Hard Way cont.</vt:lpstr>
      <vt:lpstr>Sync Adapters </vt:lpstr>
      <vt:lpstr>Composite Design Pattern</vt:lpstr>
      <vt:lpstr>Composite pt.2 </vt:lpstr>
      <vt:lpstr>Composite pt.3</vt:lpstr>
      <vt:lpstr>Composite pt.4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Schedule App</dc:title>
  <dc:creator>mattscurry</dc:creator>
  <cp:lastModifiedBy>mattscurry</cp:lastModifiedBy>
  <cp:revision>17</cp:revision>
  <dcterms:created xsi:type="dcterms:W3CDTF">2013-06-25T14:21:31Z</dcterms:created>
  <dcterms:modified xsi:type="dcterms:W3CDTF">2013-06-27T15:24:27Z</dcterms:modified>
</cp:coreProperties>
</file>