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  <p:sldId id="269" r:id="rId14"/>
    <p:sldId id="270" r:id="rId15"/>
    <p:sldId id="271" r:id="rId16"/>
    <p:sldId id="272" r:id="rId17"/>
    <p:sldId id="257" r:id="rId18"/>
    <p:sldId id="276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D237-61D0-4D32-B24F-B08EC920575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UC Schedule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Matthew Scurry</a:t>
            </a:r>
          </a:p>
          <a:p>
            <a:r>
              <a:rPr lang="en-US" dirty="0" smtClean="0"/>
              <a:t>Arthur Johnson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Projected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(add example test case)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API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(describe how it works)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Way: Using an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(description)</a:t>
            </a:r>
          </a:p>
          <a:p>
            <a:r>
              <a:rPr lang="en-US" dirty="0" smtClean="0"/>
              <a:t>Pros:</a:t>
            </a:r>
          </a:p>
          <a:p>
            <a:r>
              <a:rPr lang="en-US" dirty="0" smtClean="0"/>
              <a:t>Cons: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way: 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(describe)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Way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(describe more)</a:t>
            </a:r>
          </a:p>
          <a:p>
            <a:r>
              <a:rPr lang="en-US" dirty="0" smtClean="0"/>
              <a:t>Pros:</a:t>
            </a:r>
          </a:p>
          <a:p>
            <a:r>
              <a:rPr lang="en-US" dirty="0" smtClean="0"/>
              <a:t>Cons: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as:</a:t>
            </a:r>
          </a:p>
          <a:p>
            <a:r>
              <a:rPr lang="en-US" dirty="0" smtClean="0"/>
              <a:t>Motivation:</a:t>
            </a:r>
          </a:p>
          <a:p>
            <a:r>
              <a:rPr lang="en-US" dirty="0" smtClean="0"/>
              <a:t>Intent: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Adapters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(describe </a:t>
            </a:r>
            <a:r>
              <a:rPr lang="en-US" smtClean="0"/>
              <a:t>what they are and how they are used)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pt.2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Classification:</a:t>
            </a:r>
          </a:p>
          <a:p>
            <a:r>
              <a:rPr lang="en-US" dirty="0" smtClean="0"/>
              <a:t>Implementation: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(why this is needed)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pt.3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Applicability:</a:t>
            </a:r>
          </a:p>
          <a:p>
            <a:r>
              <a:rPr lang="en-US" dirty="0" smtClean="0"/>
              <a:t>Structure and Implementation: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pt.4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Participants:</a:t>
            </a:r>
          </a:p>
          <a:p>
            <a:r>
              <a:rPr lang="en-US" dirty="0" smtClean="0"/>
              <a:t>Related Patterns: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(describe functionality)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(System Metaphor)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139</Words>
  <Application>Microsoft Office PowerPoint</Application>
  <PresentationFormat>On-screen Show (4:3)</PresentationFormat>
  <Paragraphs>46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UC Schedule App</vt:lpstr>
      <vt:lpstr>Application Overview</vt:lpstr>
      <vt:lpstr>Application Overview</vt:lpstr>
      <vt:lpstr>Application Overview</vt:lpstr>
      <vt:lpstr>Functional Requirements</vt:lpstr>
      <vt:lpstr>Non-Functional Requirements</vt:lpstr>
      <vt:lpstr>What we have accomplished</vt:lpstr>
      <vt:lpstr>Future Plans</vt:lpstr>
      <vt:lpstr>Big Milestones</vt:lpstr>
      <vt:lpstr>Projected Timeline</vt:lpstr>
      <vt:lpstr>Test Plan</vt:lpstr>
      <vt:lpstr>Test Cases</vt:lpstr>
      <vt:lpstr>Calendar API Functionality</vt:lpstr>
      <vt:lpstr>Easy Way: Using an intent</vt:lpstr>
      <vt:lpstr>Hard way: Hard Coding</vt:lpstr>
      <vt:lpstr>Hard Way cont.</vt:lpstr>
      <vt:lpstr>Composite Design Pattern</vt:lpstr>
      <vt:lpstr>Sync Adapters </vt:lpstr>
      <vt:lpstr>Composite pt.2 </vt:lpstr>
      <vt:lpstr>Composite pt.3</vt:lpstr>
      <vt:lpstr>Composite pt.4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Schedule App</dc:title>
  <dc:creator>mattscurry</dc:creator>
  <cp:lastModifiedBy>mattscurry</cp:lastModifiedBy>
  <cp:revision>4</cp:revision>
  <dcterms:created xsi:type="dcterms:W3CDTF">2013-06-25T14:21:31Z</dcterms:created>
  <dcterms:modified xsi:type="dcterms:W3CDTF">2013-06-25T16:39:53Z</dcterms:modified>
</cp:coreProperties>
</file>