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8" r:id="rId13"/>
    <p:sldId id="269" r:id="rId14"/>
    <p:sldId id="270" r:id="rId15"/>
    <p:sldId id="271" r:id="rId16"/>
    <p:sldId id="272" r:id="rId17"/>
    <p:sldId id="276" r:id="rId18"/>
    <p:sldId id="257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5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4EB3D-2129-42E3-8314-9E978BEBD610}" type="doc">
      <dgm:prSet loTypeId="urn:microsoft.com/office/officeart/2005/8/layout/hProcess11" loCatId="process" qsTypeId="urn:microsoft.com/office/officeart/2005/8/quickstyle/simple5" qsCatId="simple" csTypeId="urn:microsoft.com/office/officeart/2005/8/colors/accent2_2" csCatId="accent2" phldr="1"/>
      <dgm:spPr/>
    </dgm:pt>
    <dgm:pt modelId="{2838BFAF-75F4-4AEC-9DFE-4D98FE8D6623}">
      <dgm:prSet phldrT="[Text]" custT="1"/>
      <dgm:spPr/>
      <dgm:t>
        <a:bodyPr/>
        <a:lstStyle/>
        <a:p>
          <a:r>
            <a:rPr lang="en-US" sz="1600" dirty="0"/>
            <a:t>May 28 2013: added Basic GUI</a:t>
          </a:r>
        </a:p>
      </dgm:t>
    </dgm:pt>
    <dgm:pt modelId="{676E0993-904E-4A63-A630-20B055AD641E}" type="parTrans" cxnId="{A6BE473F-9EEE-487B-B84A-95C3358BFFF2}">
      <dgm:prSet/>
      <dgm:spPr/>
      <dgm:t>
        <a:bodyPr/>
        <a:lstStyle/>
        <a:p>
          <a:endParaRPr lang="en-US"/>
        </a:p>
      </dgm:t>
    </dgm:pt>
    <dgm:pt modelId="{F748B180-38F6-4391-9D33-A5D6045642D4}" type="sibTrans" cxnId="{A6BE473F-9EEE-487B-B84A-95C3358BFFF2}">
      <dgm:prSet/>
      <dgm:spPr/>
      <dgm:t>
        <a:bodyPr/>
        <a:lstStyle/>
        <a:p>
          <a:endParaRPr lang="en-US"/>
        </a:p>
      </dgm:t>
    </dgm:pt>
    <dgm:pt modelId="{6E8FBBC6-F53C-4A3A-B36E-6DE3434A9D64}">
      <dgm:prSet phldrT="[Text]" custT="1"/>
      <dgm:spPr/>
      <dgm:t>
        <a:bodyPr/>
        <a:lstStyle/>
        <a:p>
          <a:r>
            <a:rPr lang="en-US" sz="1600" dirty="0"/>
            <a:t>June 11: added phone calendar in app</a:t>
          </a:r>
        </a:p>
      </dgm:t>
    </dgm:pt>
    <dgm:pt modelId="{C7CF43CB-FB5F-466B-9D38-DACA1F98C512}" type="parTrans" cxnId="{9262260D-8172-45F9-B821-926D0C58776B}">
      <dgm:prSet/>
      <dgm:spPr/>
      <dgm:t>
        <a:bodyPr/>
        <a:lstStyle/>
        <a:p>
          <a:endParaRPr lang="en-US"/>
        </a:p>
      </dgm:t>
    </dgm:pt>
    <dgm:pt modelId="{EF78343D-8D72-461C-ACD7-97715B859967}" type="sibTrans" cxnId="{9262260D-8172-45F9-B821-926D0C58776B}">
      <dgm:prSet/>
      <dgm:spPr/>
      <dgm:t>
        <a:bodyPr/>
        <a:lstStyle/>
        <a:p>
          <a:endParaRPr lang="en-US"/>
        </a:p>
      </dgm:t>
    </dgm:pt>
    <dgm:pt modelId="{AD663DE4-A230-4099-8096-E51904E0EE7C}">
      <dgm:prSet phldrT="[Text]" custT="1"/>
      <dgm:spPr/>
      <dgm:t>
        <a:bodyPr/>
        <a:lstStyle/>
        <a:p>
          <a:r>
            <a:rPr lang="en-US" sz="1600" dirty="0"/>
            <a:t>June 25: Able to Add Event without user prompting</a:t>
          </a:r>
        </a:p>
      </dgm:t>
    </dgm:pt>
    <dgm:pt modelId="{5330670D-366F-410C-A3CD-A78D21FE9C8E}" type="parTrans" cxnId="{4EF33B1C-96DF-4CDA-B8F7-D4AD60DEF7E7}">
      <dgm:prSet/>
      <dgm:spPr/>
      <dgm:t>
        <a:bodyPr/>
        <a:lstStyle/>
        <a:p>
          <a:endParaRPr lang="en-US"/>
        </a:p>
      </dgm:t>
    </dgm:pt>
    <dgm:pt modelId="{FDD1B1AF-03B4-426A-B7F6-80164B66567B}" type="sibTrans" cxnId="{4EF33B1C-96DF-4CDA-B8F7-D4AD60DEF7E7}">
      <dgm:prSet/>
      <dgm:spPr/>
      <dgm:t>
        <a:bodyPr/>
        <a:lstStyle/>
        <a:p>
          <a:endParaRPr lang="en-US"/>
        </a:p>
      </dgm:t>
    </dgm:pt>
    <dgm:pt modelId="{5246842F-3E00-4E21-9571-E87756375A5C}">
      <dgm:prSet phldrT="[Text]" custT="1"/>
      <dgm:spPr/>
      <dgm:t>
        <a:bodyPr/>
        <a:lstStyle/>
        <a:p>
          <a:r>
            <a:rPr lang="en-US" sz="1600" dirty="0"/>
            <a:t>Early July: User is able to login using UC credentials</a:t>
          </a:r>
        </a:p>
      </dgm:t>
    </dgm:pt>
    <dgm:pt modelId="{267C1D28-EC05-473C-839E-5EACDA20CF69}" type="parTrans" cxnId="{B644D726-028A-46F2-A361-F0A93B4598A9}">
      <dgm:prSet/>
      <dgm:spPr/>
      <dgm:t>
        <a:bodyPr/>
        <a:lstStyle/>
        <a:p>
          <a:endParaRPr lang="en-US"/>
        </a:p>
      </dgm:t>
    </dgm:pt>
    <dgm:pt modelId="{A72DA734-1422-4C2F-B5EB-10734F98AD9D}" type="sibTrans" cxnId="{B644D726-028A-46F2-A361-F0A93B4598A9}">
      <dgm:prSet/>
      <dgm:spPr/>
      <dgm:t>
        <a:bodyPr/>
        <a:lstStyle/>
        <a:p>
          <a:endParaRPr lang="en-US"/>
        </a:p>
      </dgm:t>
    </dgm:pt>
    <dgm:pt modelId="{2FF714C8-E81D-4348-95F5-F674DB1D8776}">
      <dgm:prSet phldrT="[Text]" custT="1"/>
      <dgm:spPr/>
      <dgm:t>
        <a:bodyPr/>
        <a:lstStyle/>
        <a:p>
          <a:r>
            <a:rPr lang="en-US" sz="1600" dirty="0"/>
            <a:t>Mid July: User is able to download their schedule into their phone</a:t>
          </a:r>
        </a:p>
      </dgm:t>
    </dgm:pt>
    <dgm:pt modelId="{CDFF096F-497B-4A94-8CDE-E7EE3DAD7C9D}" type="parTrans" cxnId="{EF04E71F-D60E-4F5A-A9CE-9415036C8E81}">
      <dgm:prSet/>
      <dgm:spPr/>
      <dgm:t>
        <a:bodyPr/>
        <a:lstStyle/>
        <a:p>
          <a:endParaRPr lang="en-US"/>
        </a:p>
      </dgm:t>
    </dgm:pt>
    <dgm:pt modelId="{0FE08777-DD97-45C3-A3C7-480AD17AFE66}" type="sibTrans" cxnId="{EF04E71F-D60E-4F5A-A9CE-9415036C8E81}">
      <dgm:prSet/>
      <dgm:spPr/>
      <dgm:t>
        <a:bodyPr/>
        <a:lstStyle/>
        <a:p>
          <a:endParaRPr lang="en-US"/>
        </a:p>
      </dgm:t>
    </dgm:pt>
    <dgm:pt modelId="{BE973D81-101D-464C-A587-CAEE6370FAFC}">
      <dgm:prSet phldrT="[Text]" custT="1"/>
      <dgm:spPr/>
      <dgm:t>
        <a:bodyPr/>
        <a:lstStyle/>
        <a:p>
          <a:r>
            <a:rPr lang="en-US" sz="1600" dirty="0"/>
            <a:t>Late Mid July</a:t>
          </a:r>
          <a:r>
            <a:rPr lang="en-US" sz="1600" dirty="0" smtClean="0"/>
            <a:t>: User is able to edit events using custom fields</a:t>
          </a:r>
          <a:endParaRPr lang="en-US" sz="1600" dirty="0"/>
        </a:p>
      </dgm:t>
    </dgm:pt>
    <dgm:pt modelId="{0AB13CF0-F2AA-47DA-8B94-160C75D20983}" type="parTrans" cxnId="{94872905-CE28-47D3-945E-31C2D1A24166}">
      <dgm:prSet/>
      <dgm:spPr/>
      <dgm:t>
        <a:bodyPr/>
        <a:lstStyle/>
        <a:p>
          <a:endParaRPr lang="en-US"/>
        </a:p>
      </dgm:t>
    </dgm:pt>
    <dgm:pt modelId="{66815BA7-9373-4B3A-99C1-A095CF1C6066}" type="sibTrans" cxnId="{94872905-CE28-47D3-945E-31C2D1A24166}">
      <dgm:prSet/>
      <dgm:spPr/>
      <dgm:t>
        <a:bodyPr/>
        <a:lstStyle/>
        <a:p>
          <a:endParaRPr lang="en-US"/>
        </a:p>
      </dgm:t>
    </dgm:pt>
    <dgm:pt modelId="{67B2BCEB-1DC8-48C6-AEA6-A9AC671DB9A3}" type="pres">
      <dgm:prSet presAssocID="{A534EB3D-2129-42E3-8314-9E978BEBD610}" presName="Name0" presStyleCnt="0">
        <dgm:presLayoutVars>
          <dgm:dir/>
          <dgm:resizeHandles val="exact"/>
        </dgm:presLayoutVars>
      </dgm:prSet>
      <dgm:spPr/>
    </dgm:pt>
    <dgm:pt modelId="{919F12E4-B3D8-4D76-9844-F39C076B4389}" type="pres">
      <dgm:prSet presAssocID="{A534EB3D-2129-42E3-8314-9E978BEBD610}" presName="arrow" presStyleLbl="bgShp" presStyleIdx="0" presStyleCnt="1"/>
      <dgm:spPr/>
    </dgm:pt>
    <dgm:pt modelId="{C3250EB5-9BC6-449F-8023-E9877E9ED594}" type="pres">
      <dgm:prSet presAssocID="{A534EB3D-2129-42E3-8314-9E978BEBD610}" presName="points" presStyleCnt="0"/>
      <dgm:spPr/>
    </dgm:pt>
    <dgm:pt modelId="{05C53E79-0FB8-48DC-81F0-B69656619F93}" type="pres">
      <dgm:prSet presAssocID="{2838BFAF-75F4-4AEC-9DFE-4D98FE8D6623}" presName="compositeA" presStyleCnt="0"/>
      <dgm:spPr/>
    </dgm:pt>
    <dgm:pt modelId="{2EB0D192-DBD9-4898-AE05-90F9583F6102}" type="pres">
      <dgm:prSet presAssocID="{2838BFAF-75F4-4AEC-9DFE-4D98FE8D6623}" presName="textA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6372B1-BE5B-4860-8975-15C51578710D}" type="pres">
      <dgm:prSet presAssocID="{2838BFAF-75F4-4AEC-9DFE-4D98FE8D6623}" presName="circleA" presStyleLbl="node1" presStyleIdx="0" presStyleCnt="6"/>
      <dgm:spPr/>
    </dgm:pt>
    <dgm:pt modelId="{A32D9D2A-2D2D-4739-98B9-D9228C0DB962}" type="pres">
      <dgm:prSet presAssocID="{2838BFAF-75F4-4AEC-9DFE-4D98FE8D6623}" presName="spaceA" presStyleCnt="0"/>
      <dgm:spPr/>
    </dgm:pt>
    <dgm:pt modelId="{F43FB3D1-C761-4C10-9830-76D26B498B5E}" type="pres">
      <dgm:prSet presAssocID="{F748B180-38F6-4391-9D33-A5D6045642D4}" presName="space" presStyleCnt="0"/>
      <dgm:spPr/>
    </dgm:pt>
    <dgm:pt modelId="{E1E74044-D8E8-4252-9122-0CB13F5BDB0A}" type="pres">
      <dgm:prSet presAssocID="{6E8FBBC6-F53C-4A3A-B36E-6DE3434A9D64}" presName="compositeB" presStyleCnt="0"/>
      <dgm:spPr/>
    </dgm:pt>
    <dgm:pt modelId="{3BD835FA-2A05-4374-8821-8CF674B28D48}" type="pres">
      <dgm:prSet presAssocID="{6E8FBBC6-F53C-4A3A-B36E-6DE3434A9D64}" presName="textB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9CB9D8-2230-4D92-94FB-65FBAE615D35}" type="pres">
      <dgm:prSet presAssocID="{6E8FBBC6-F53C-4A3A-B36E-6DE3434A9D64}" presName="circleB" presStyleLbl="node1" presStyleIdx="1" presStyleCnt="6"/>
      <dgm:spPr/>
    </dgm:pt>
    <dgm:pt modelId="{0B0140E2-9314-4D54-8FA8-0ED49AD9F243}" type="pres">
      <dgm:prSet presAssocID="{6E8FBBC6-F53C-4A3A-B36E-6DE3434A9D64}" presName="spaceB" presStyleCnt="0"/>
      <dgm:spPr/>
    </dgm:pt>
    <dgm:pt modelId="{0FD8D836-B7F5-443B-A62C-C1642B6AC79B}" type="pres">
      <dgm:prSet presAssocID="{EF78343D-8D72-461C-ACD7-97715B859967}" presName="space" presStyleCnt="0"/>
      <dgm:spPr/>
    </dgm:pt>
    <dgm:pt modelId="{AD21F801-77E2-4489-A796-4B5AC1D8A60A}" type="pres">
      <dgm:prSet presAssocID="{AD663DE4-A230-4099-8096-E51904E0EE7C}" presName="compositeA" presStyleCnt="0"/>
      <dgm:spPr/>
    </dgm:pt>
    <dgm:pt modelId="{F1F40154-6763-46D5-9069-A7FE2A9D6775}" type="pres">
      <dgm:prSet presAssocID="{AD663DE4-A230-4099-8096-E51904E0EE7C}" presName="textA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19041-52FF-4B12-BBDD-3EAB8A916E19}" type="pres">
      <dgm:prSet presAssocID="{AD663DE4-A230-4099-8096-E51904E0EE7C}" presName="circleA" presStyleLbl="node1" presStyleIdx="2" presStyleCnt="6"/>
      <dgm:spPr/>
    </dgm:pt>
    <dgm:pt modelId="{8BA818A7-0F21-4737-B754-E42378A42179}" type="pres">
      <dgm:prSet presAssocID="{AD663DE4-A230-4099-8096-E51904E0EE7C}" presName="spaceA" presStyleCnt="0"/>
      <dgm:spPr/>
    </dgm:pt>
    <dgm:pt modelId="{2F55D03B-822C-4DFF-A29D-E245FFA6F972}" type="pres">
      <dgm:prSet presAssocID="{FDD1B1AF-03B4-426A-B7F6-80164B66567B}" presName="space" presStyleCnt="0"/>
      <dgm:spPr/>
    </dgm:pt>
    <dgm:pt modelId="{0EFA07A8-E4EA-4A6E-9A54-A1FF6FF962CB}" type="pres">
      <dgm:prSet presAssocID="{5246842F-3E00-4E21-9571-E87756375A5C}" presName="compositeB" presStyleCnt="0"/>
      <dgm:spPr/>
    </dgm:pt>
    <dgm:pt modelId="{4331F4DB-EFDD-41F0-BA61-CCCB4F607233}" type="pres">
      <dgm:prSet presAssocID="{5246842F-3E00-4E21-9571-E87756375A5C}" presName="textB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72152-31CB-4DB7-B9A8-0AB0F8BCD661}" type="pres">
      <dgm:prSet presAssocID="{5246842F-3E00-4E21-9571-E87756375A5C}" presName="circleB" presStyleLbl="node1" presStyleIdx="3" presStyleCnt="6"/>
      <dgm:spPr/>
    </dgm:pt>
    <dgm:pt modelId="{601B44E2-1EFE-49CE-9E54-D902F9D58689}" type="pres">
      <dgm:prSet presAssocID="{5246842F-3E00-4E21-9571-E87756375A5C}" presName="spaceB" presStyleCnt="0"/>
      <dgm:spPr/>
    </dgm:pt>
    <dgm:pt modelId="{FA23871F-127F-42E0-8681-5E2822051ED8}" type="pres">
      <dgm:prSet presAssocID="{A72DA734-1422-4C2F-B5EB-10734F98AD9D}" presName="space" presStyleCnt="0"/>
      <dgm:spPr/>
    </dgm:pt>
    <dgm:pt modelId="{75159108-22E1-49E9-88B6-761ED2D91567}" type="pres">
      <dgm:prSet presAssocID="{2FF714C8-E81D-4348-95F5-F674DB1D8776}" presName="compositeA" presStyleCnt="0"/>
      <dgm:spPr/>
    </dgm:pt>
    <dgm:pt modelId="{2644E4AF-CCD3-4356-8C4B-D65B7DE606AF}" type="pres">
      <dgm:prSet presAssocID="{2FF714C8-E81D-4348-95F5-F674DB1D8776}" presName="textA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D7FA47-7F07-47B8-BC00-EE5E3CDC9446}" type="pres">
      <dgm:prSet presAssocID="{2FF714C8-E81D-4348-95F5-F674DB1D8776}" presName="circleA" presStyleLbl="node1" presStyleIdx="4" presStyleCnt="6"/>
      <dgm:spPr/>
    </dgm:pt>
    <dgm:pt modelId="{49D46546-B99D-409F-9233-D6213EF5A100}" type="pres">
      <dgm:prSet presAssocID="{2FF714C8-E81D-4348-95F5-F674DB1D8776}" presName="spaceA" presStyleCnt="0"/>
      <dgm:spPr/>
    </dgm:pt>
    <dgm:pt modelId="{138F5F25-0F74-4358-80B5-8BB6E14F5624}" type="pres">
      <dgm:prSet presAssocID="{0FE08777-DD97-45C3-A3C7-480AD17AFE66}" presName="space" presStyleCnt="0"/>
      <dgm:spPr/>
    </dgm:pt>
    <dgm:pt modelId="{0EA6A204-4499-4E9B-936F-97C01FD16AE6}" type="pres">
      <dgm:prSet presAssocID="{BE973D81-101D-464C-A587-CAEE6370FAFC}" presName="compositeB" presStyleCnt="0"/>
      <dgm:spPr/>
    </dgm:pt>
    <dgm:pt modelId="{9CBBCB3B-C286-4AEF-8B61-32E7E94B66BA}" type="pres">
      <dgm:prSet presAssocID="{BE973D81-101D-464C-A587-CAEE6370FAFC}" presName="textB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4FBA4-8FB7-45BD-9CF5-DB47E36F0979}" type="pres">
      <dgm:prSet presAssocID="{BE973D81-101D-464C-A587-CAEE6370FAFC}" presName="circleB" presStyleLbl="node1" presStyleIdx="5" presStyleCnt="6"/>
      <dgm:spPr/>
    </dgm:pt>
    <dgm:pt modelId="{8297DFFD-0E90-4340-B22A-7A602F6940EF}" type="pres">
      <dgm:prSet presAssocID="{BE973D81-101D-464C-A587-CAEE6370FAFC}" presName="spaceB" presStyleCnt="0"/>
      <dgm:spPr/>
    </dgm:pt>
  </dgm:ptLst>
  <dgm:cxnLst>
    <dgm:cxn modelId="{A6BE473F-9EEE-487B-B84A-95C3358BFFF2}" srcId="{A534EB3D-2129-42E3-8314-9E978BEBD610}" destId="{2838BFAF-75F4-4AEC-9DFE-4D98FE8D6623}" srcOrd="0" destOrd="0" parTransId="{676E0993-904E-4A63-A630-20B055AD641E}" sibTransId="{F748B180-38F6-4391-9D33-A5D6045642D4}"/>
    <dgm:cxn modelId="{3115A379-A3BA-437F-8602-42DF48842681}" type="presOf" srcId="{5246842F-3E00-4E21-9571-E87756375A5C}" destId="{4331F4DB-EFDD-41F0-BA61-CCCB4F607233}" srcOrd="0" destOrd="0" presId="urn:microsoft.com/office/officeart/2005/8/layout/hProcess11"/>
    <dgm:cxn modelId="{EF04E71F-D60E-4F5A-A9CE-9415036C8E81}" srcId="{A534EB3D-2129-42E3-8314-9E978BEBD610}" destId="{2FF714C8-E81D-4348-95F5-F674DB1D8776}" srcOrd="4" destOrd="0" parTransId="{CDFF096F-497B-4A94-8CDE-E7EE3DAD7C9D}" sibTransId="{0FE08777-DD97-45C3-A3C7-480AD17AFE66}"/>
    <dgm:cxn modelId="{94872905-CE28-47D3-945E-31C2D1A24166}" srcId="{A534EB3D-2129-42E3-8314-9E978BEBD610}" destId="{BE973D81-101D-464C-A587-CAEE6370FAFC}" srcOrd="5" destOrd="0" parTransId="{0AB13CF0-F2AA-47DA-8B94-160C75D20983}" sibTransId="{66815BA7-9373-4B3A-99C1-A095CF1C6066}"/>
    <dgm:cxn modelId="{4EF33B1C-96DF-4CDA-B8F7-D4AD60DEF7E7}" srcId="{A534EB3D-2129-42E3-8314-9E978BEBD610}" destId="{AD663DE4-A230-4099-8096-E51904E0EE7C}" srcOrd="2" destOrd="0" parTransId="{5330670D-366F-410C-A3CD-A78D21FE9C8E}" sibTransId="{FDD1B1AF-03B4-426A-B7F6-80164B66567B}"/>
    <dgm:cxn modelId="{9C54D233-513C-40C9-8531-4A4800E57B5F}" type="presOf" srcId="{2838BFAF-75F4-4AEC-9DFE-4D98FE8D6623}" destId="{2EB0D192-DBD9-4898-AE05-90F9583F6102}" srcOrd="0" destOrd="0" presId="urn:microsoft.com/office/officeart/2005/8/layout/hProcess11"/>
    <dgm:cxn modelId="{B644D726-028A-46F2-A361-F0A93B4598A9}" srcId="{A534EB3D-2129-42E3-8314-9E978BEBD610}" destId="{5246842F-3E00-4E21-9571-E87756375A5C}" srcOrd="3" destOrd="0" parTransId="{267C1D28-EC05-473C-839E-5EACDA20CF69}" sibTransId="{A72DA734-1422-4C2F-B5EB-10734F98AD9D}"/>
    <dgm:cxn modelId="{E8153E39-F920-4CE2-B980-273B90F0E1FA}" type="presOf" srcId="{BE973D81-101D-464C-A587-CAEE6370FAFC}" destId="{9CBBCB3B-C286-4AEF-8B61-32E7E94B66BA}" srcOrd="0" destOrd="0" presId="urn:microsoft.com/office/officeart/2005/8/layout/hProcess11"/>
    <dgm:cxn modelId="{BE90A68E-2887-4CE4-BB51-7134CCF9BFD9}" type="presOf" srcId="{AD663DE4-A230-4099-8096-E51904E0EE7C}" destId="{F1F40154-6763-46D5-9069-A7FE2A9D6775}" srcOrd="0" destOrd="0" presId="urn:microsoft.com/office/officeart/2005/8/layout/hProcess11"/>
    <dgm:cxn modelId="{A5C8978E-6EDE-4BA9-84FD-A1BEE693D4BA}" type="presOf" srcId="{6E8FBBC6-F53C-4A3A-B36E-6DE3434A9D64}" destId="{3BD835FA-2A05-4374-8821-8CF674B28D48}" srcOrd="0" destOrd="0" presId="urn:microsoft.com/office/officeart/2005/8/layout/hProcess11"/>
    <dgm:cxn modelId="{9203E10F-44C6-4822-BFEB-EDEE72E3A7D7}" type="presOf" srcId="{2FF714C8-E81D-4348-95F5-F674DB1D8776}" destId="{2644E4AF-CCD3-4356-8C4B-D65B7DE606AF}" srcOrd="0" destOrd="0" presId="urn:microsoft.com/office/officeart/2005/8/layout/hProcess11"/>
    <dgm:cxn modelId="{9262260D-8172-45F9-B821-926D0C58776B}" srcId="{A534EB3D-2129-42E3-8314-9E978BEBD610}" destId="{6E8FBBC6-F53C-4A3A-B36E-6DE3434A9D64}" srcOrd="1" destOrd="0" parTransId="{C7CF43CB-FB5F-466B-9D38-DACA1F98C512}" sibTransId="{EF78343D-8D72-461C-ACD7-97715B859967}"/>
    <dgm:cxn modelId="{5F6B1CC9-3775-494E-8C85-852BA4F403CF}" type="presOf" srcId="{A534EB3D-2129-42E3-8314-9E978BEBD610}" destId="{67B2BCEB-1DC8-48C6-AEA6-A9AC671DB9A3}" srcOrd="0" destOrd="0" presId="urn:microsoft.com/office/officeart/2005/8/layout/hProcess11"/>
    <dgm:cxn modelId="{31355BDC-F49E-4AB2-8688-73C2B0D410E1}" type="presParOf" srcId="{67B2BCEB-1DC8-48C6-AEA6-A9AC671DB9A3}" destId="{919F12E4-B3D8-4D76-9844-F39C076B4389}" srcOrd="0" destOrd="0" presId="urn:microsoft.com/office/officeart/2005/8/layout/hProcess11"/>
    <dgm:cxn modelId="{069B60B0-8DAB-4423-8F32-E13B61999352}" type="presParOf" srcId="{67B2BCEB-1DC8-48C6-AEA6-A9AC671DB9A3}" destId="{C3250EB5-9BC6-449F-8023-E9877E9ED594}" srcOrd="1" destOrd="0" presId="urn:microsoft.com/office/officeart/2005/8/layout/hProcess11"/>
    <dgm:cxn modelId="{F0F3C385-3B86-49E0-973C-8A730CC5D356}" type="presParOf" srcId="{C3250EB5-9BC6-449F-8023-E9877E9ED594}" destId="{05C53E79-0FB8-48DC-81F0-B69656619F93}" srcOrd="0" destOrd="0" presId="urn:microsoft.com/office/officeart/2005/8/layout/hProcess11"/>
    <dgm:cxn modelId="{45198BC5-9342-437C-900C-20826BFE903D}" type="presParOf" srcId="{05C53E79-0FB8-48DC-81F0-B69656619F93}" destId="{2EB0D192-DBD9-4898-AE05-90F9583F6102}" srcOrd="0" destOrd="0" presId="urn:microsoft.com/office/officeart/2005/8/layout/hProcess11"/>
    <dgm:cxn modelId="{41DCBC75-FCC1-40E4-B7D8-E3E3EDF08B9B}" type="presParOf" srcId="{05C53E79-0FB8-48DC-81F0-B69656619F93}" destId="{E36372B1-BE5B-4860-8975-15C51578710D}" srcOrd="1" destOrd="0" presId="urn:microsoft.com/office/officeart/2005/8/layout/hProcess11"/>
    <dgm:cxn modelId="{358EF5C9-F937-4DDB-970C-C81982C74320}" type="presParOf" srcId="{05C53E79-0FB8-48DC-81F0-B69656619F93}" destId="{A32D9D2A-2D2D-4739-98B9-D9228C0DB962}" srcOrd="2" destOrd="0" presId="urn:microsoft.com/office/officeart/2005/8/layout/hProcess11"/>
    <dgm:cxn modelId="{1D7B30B8-F1AA-4CE5-8A10-65E1AA830D72}" type="presParOf" srcId="{C3250EB5-9BC6-449F-8023-E9877E9ED594}" destId="{F43FB3D1-C761-4C10-9830-76D26B498B5E}" srcOrd="1" destOrd="0" presId="urn:microsoft.com/office/officeart/2005/8/layout/hProcess11"/>
    <dgm:cxn modelId="{152D6E51-8215-4EA3-A7A4-AA786B66CF35}" type="presParOf" srcId="{C3250EB5-9BC6-449F-8023-E9877E9ED594}" destId="{E1E74044-D8E8-4252-9122-0CB13F5BDB0A}" srcOrd="2" destOrd="0" presId="urn:microsoft.com/office/officeart/2005/8/layout/hProcess11"/>
    <dgm:cxn modelId="{4DA37A79-461B-4D39-A578-F1EE55765306}" type="presParOf" srcId="{E1E74044-D8E8-4252-9122-0CB13F5BDB0A}" destId="{3BD835FA-2A05-4374-8821-8CF674B28D48}" srcOrd="0" destOrd="0" presId="urn:microsoft.com/office/officeart/2005/8/layout/hProcess11"/>
    <dgm:cxn modelId="{CABB8F23-B3B1-4417-A7DF-4963F23600B5}" type="presParOf" srcId="{E1E74044-D8E8-4252-9122-0CB13F5BDB0A}" destId="{2D9CB9D8-2230-4D92-94FB-65FBAE615D35}" srcOrd="1" destOrd="0" presId="urn:microsoft.com/office/officeart/2005/8/layout/hProcess11"/>
    <dgm:cxn modelId="{09B111D6-4FD0-4B19-98A1-A91708D00FBA}" type="presParOf" srcId="{E1E74044-D8E8-4252-9122-0CB13F5BDB0A}" destId="{0B0140E2-9314-4D54-8FA8-0ED49AD9F243}" srcOrd="2" destOrd="0" presId="urn:microsoft.com/office/officeart/2005/8/layout/hProcess11"/>
    <dgm:cxn modelId="{341C226C-9903-4F57-9B89-04CCC01A9F06}" type="presParOf" srcId="{C3250EB5-9BC6-449F-8023-E9877E9ED594}" destId="{0FD8D836-B7F5-443B-A62C-C1642B6AC79B}" srcOrd="3" destOrd="0" presId="urn:microsoft.com/office/officeart/2005/8/layout/hProcess11"/>
    <dgm:cxn modelId="{0D455D97-EC24-474A-A4A9-E199A5014917}" type="presParOf" srcId="{C3250EB5-9BC6-449F-8023-E9877E9ED594}" destId="{AD21F801-77E2-4489-A796-4B5AC1D8A60A}" srcOrd="4" destOrd="0" presId="urn:microsoft.com/office/officeart/2005/8/layout/hProcess11"/>
    <dgm:cxn modelId="{8E5F724B-687C-4F5D-8535-49F83177B266}" type="presParOf" srcId="{AD21F801-77E2-4489-A796-4B5AC1D8A60A}" destId="{F1F40154-6763-46D5-9069-A7FE2A9D6775}" srcOrd="0" destOrd="0" presId="urn:microsoft.com/office/officeart/2005/8/layout/hProcess11"/>
    <dgm:cxn modelId="{9A409E25-279A-437A-ACF2-27D0624C6CAB}" type="presParOf" srcId="{AD21F801-77E2-4489-A796-4B5AC1D8A60A}" destId="{1DA19041-52FF-4B12-BBDD-3EAB8A916E19}" srcOrd="1" destOrd="0" presId="urn:microsoft.com/office/officeart/2005/8/layout/hProcess11"/>
    <dgm:cxn modelId="{EA9A6CBA-D46D-4B4A-A5AE-53EE887C4E4E}" type="presParOf" srcId="{AD21F801-77E2-4489-A796-4B5AC1D8A60A}" destId="{8BA818A7-0F21-4737-B754-E42378A42179}" srcOrd="2" destOrd="0" presId="urn:microsoft.com/office/officeart/2005/8/layout/hProcess11"/>
    <dgm:cxn modelId="{9E4E2A35-E716-4DD3-9ED2-BFEC8398FFD3}" type="presParOf" srcId="{C3250EB5-9BC6-449F-8023-E9877E9ED594}" destId="{2F55D03B-822C-4DFF-A29D-E245FFA6F972}" srcOrd="5" destOrd="0" presId="urn:microsoft.com/office/officeart/2005/8/layout/hProcess11"/>
    <dgm:cxn modelId="{BFBCAEF5-7D5F-46BC-B827-7C8D7647836B}" type="presParOf" srcId="{C3250EB5-9BC6-449F-8023-E9877E9ED594}" destId="{0EFA07A8-E4EA-4A6E-9A54-A1FF6FF962CB}" srcOrd="6" destOrd="0" presId="urn:microsoft.com/office/officeart/2005/8/layout/hProcess11"/>
    <dgm:cxn modelId="{41812660-4DDB-4688-A1CC-02726DE84333}" type="presParOf" srcId="{0EFA07A8-E4EA-4A6E-9A54-A1FF6FF962CB}" destId="{4331F4DB-EFDD-41F0-BA61-CCCB4F607233}" srcOrd="0" destOrd="0" presId="urn:microsoft.com/office/officeart/2005/8/layout/hProcess11"/>
    <dgm:cxn modelId="{E16250B4-6A90-47B2-9092-00FE48E949CB}" type="presParOf" srcId="{0EFA07A8-E4EA-4A6E-9A54-A1FF6FF962CB}" destId="{00072152-31CB-4DB7-B9A8-0AB0F8BCD661}" srcOrd="1" destOrd="0" presId="urn:microsoft.com/office/officeart/2005/8/layout/hProcess11"/>
    <dgm:cxn modelId="{4CDE5136-7C64-4A8E-B687-DBD7D8A931FA}" type="presParOf" srcId="{0EFA07A8-E4EA-4A6E-9A54-A1FF6FF962CB}" destId="{601B44E2-1EFE-49CE-9E54-D902F9D58689}" srcOrd="2" destOrd="0" presId="urn:microsoft.com/office/officeart/2005/8/layout/hProcess11"/>
    <dgm:cxn modelId="{F17F3B99-8261-4AF5-A58E-76D42188BF5B}" type="presParOf" srcId="{C3250EB5-9BC6-449F-8023-E9877E9ED594}" destId="{FA23871F-127F-42E0-8681-5E2822051ED8}" srcOrd="7" destOrd="0" presId="urn:microsoft.com/office/officeart/2005/8/layout/hProcess11"/>
    <dgm:cxn modelId="{15DAFFA1-5B4A-48EA-8FA4-78EBF6412581}" type="presParOf" srcId="{C3250EB5-9BC6-449F-8023-E9877E9ED594}" destId="{75159108-22E1-49E9-88B6-761ED2D91567}" srcOrd="8" destOrd="0" presId="urn:microsoft.com/office/officeart/2005/8/layout/hProcess11"/>
    <dgm:cxn modelId="{61964E53-FE4B-4FA0-BCF3-1E8F5428E6D4}" type="presParOf" srcId="{75159108-22E1-49E9-88B6-761ED2D91567}" destId="{2644E4AF-CCD3-4356-8C4B-D65B7DE606AF}" srcOrd="0" destOrd="0" presId="urn:microsoft.com/office/officeart/2005/8/layout/hProcess11"/>
    <dgm:cxn modelId="{207D6181-5769-4D79-AF87-9F070764040E}" type="presParOf" srcId="{75159108-22E1-49E9-88B6-761ED2D91567}" destId="{3DD7FA47-7F07-47B8-BC00-EE5E3CDC9446}" srcOrd="1" destOrd="0" presId="urn:microsoft.com/office/officeart/2005/8/layout/hProcess11"/>
    <dgm:cxn modelId="{3E24F64A-41F3-48D2-9019-F6C37A3A1739}" type="presParOf" srcId="{75159108-22E1-49E9-88B6-761ED2D91567}" destId="{49D46546-B99D-409F-9233-D6213EF5A100}" srcOrd="2" destOrd="0" presId="urn:microsoft.com/office/officeart/2005/8/layout/hProcess11"/>
    <dgm:cxn modelId="{C942601F-C116-463D-B295-C39D3766DD3D}" type="presParOf" srcId="{C3250EB5-9BC6-449F-8023-E9877E9ED594}" destId="{138F5F25-0F74-4358-80B5-8BB6E14F5624}" srcOrd="9" destOrd="0" presId="urn:microsoft.com/office/officeart/2005/8/layout/hProcess11"/>
    <dgm:cxn modelId="{3791B52F-C382-43FD-9A82-CCF104E20A9C}" type="presParOf" srcId="{C3250EB5-9BC6-449F-8023-E9877E9ED594}" destId="{0EA6A204-4499-4E9B-936F-97C01FD16AE6}" srcOrd="10" destOrd="0" presId="urn:microsoft.com/office/officeart/2005/8/layout/hProcess11"/>
    <dgm:cxn modelId="{A236779F-2FAA-47CB-98DA-3FC64475BDD7}" type="presParOf" srcId="{0EA6A204-4499-4E9B-936F-97C01FD16AE6}" destId="{9CBBCB3B-C286-4AEF-8B61-32E7E94B66BA}" srcOrd="0" destOrd="0" presId="urn:microsoft.com/office/officeart/2005/8/layout/hProcess11"/>
    <dgm:cxn modelId="{EB50EB90-5C2F-4835-A847-397AB889FEF4}" type="presParOf" srcId="{0EA6A204-4499-4E9B-936F-97C01FD16AE6}" destId="{CA34FBA4-8FB7-45BD-9CF5-DB47E36F0979}" srcOrd="1" destOrd="0" presId="urn:microsoft.com/office/officeart/2005/8/layout/hProcess11"/>
    <dgm:cxn modelId="{C008BAEE-0EE9-4CAE-AF95-D393B122C009}" type="presParOf" srcId="{0EA6A204-4499-4E9B-936F-97C01FD16AE6}" destId="{8297DFFD-0E90-4340-B22A-7A602F6940E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9F12E4-B3D8-4D76-9844-F39C076B4389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B0D192-DBD9-4898-AE05-90F9583F6102}">
      <dsp:nvSpPr>
        <dsp:cNvPr id="0" name=""/>
        <dsp:cNvSpPr/>
      </dsp:nvSpPr>
      <dsp:spPr>
        <a:xfrm>
          <a:off x="2034" y="0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May 28 2013: added Basic GUI</a:t>
          </a:r>
        </a:p>
      </dsp:txBody>
      <dsp:txXfrm>
        <a:off x="2034" y="0"/>
        <a:ext cx="1184411" cy="1810385"/>
      </dsp:txXfrm>
    </dsp:sp>
    <dsp:sp modelId="{E36372B1-BE5B-4860-8975-15C51578710D}">
      <dsp:nvSpPr>
        <dsp:cNvPr id="0" name=""/>
        <dsp:cNvSpPr/>
      </dsp:nvSpPr>
      <dsp:spPr>
        <a:xfrm>
          <a:off x="367941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D835FA-2A05-4374-8821-8CF674B28D48}">
      <dsp:nvSpPr>
        <dsp:cNvPr id="0" name=""/>
        <dsp:cNvSpPr/>
      </dsp:nvSpPr>
      <dsp:spPr>
        <a:xfrm>
          <a:off x="1245666" y="2715577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June 11: added phone calendar in app</a:t>
          </a:r>
        </a:p>
      </dsp:txBody>
      <dsp:txXfrm>
        <a:off x="1245666" y="2715577"/>
        <a:ext cx="1184411" cy="1810385"/>
      </dsp:txXfrm>
    </dsp:sp>
    <dsp:sp modelId="{2D9CB9D8-2230-4D92-94FB-65FBAE615D35}">
      <dsp:nvSpPr>
        <dsp:cNvPr id="0" name=""/>
        <dsp:cNvSpPr/>
      </dsp:nvSpPr>
      <dsp:spPr>
        <a:xfrm>
          <a:off x="1611573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F40154-6763-46D5-9069-A7FE2A9D6775}">
      <dsp:nvSpPr>
        <dsp:cNvPr id="0" name=""/>
        <dsp:cNvSpPr/>
      </dsp:nvSpPr>
      <dsp:spPr>
        <a:xfrm>
          <a:off x="2489298" y="0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June 25: Able to Add Event without user prompting</a:t>
          </a:r>
        </a:p>
      </dsp:txBody>
      <dsp:txXfrm>
        <a:off x="2489298" y="0"/>
        <a:ext cx="1184411" cy="1810385"/>
      </dsp:txXfrm>
    </dsp:sp>
    <dsp:sp modelId="{1DA19041-52FF-4B12-BBDD-3EAB8A916E19}">
      <dsp:nvSpPr>
        <dsp:cNvPr id="0" name=""/>
        <dsp:cNvSpPr/>
      </dsp:nvSpPr>
      <dsp:spPr>
        <a:xfrm>
          <a:off x="2855205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31F4DB-EFDD-41F0-BA61-CCCB4F607233}">
      <dsp:nvSpPr>
        <dsp:cNvPr id="0" name=""/>
        <dsp:cNvSpPr/>
      </dsp:nvSpPr>
      <dsp:spPr>
        <a:xfrm>
          <a:off x="3732930" y="2715577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Early July: User is able to login using UC credentials</a:t>
          </a:r>
        </a:p>
      </dsp:txBody>
      <dsp:txXfrm>
        <a:off x="3732930" y="2715577"/>
        <a:ext cx="1184411" cy="1810385"/>
      </dsp:txXfrm>
    </dsp:sp>
    <dsp:sp modelId="{00072152-31CB-4DB7-B9A8-0AB0F8BCD661}">
      <dsp:nvSpPr>
        <dsp:cNvPr id="0" name=""/>
        <dsp:cNvSpPr/>
      </dsp:nvSpPr>
      <dsp:spPr>
        <a:xfrm>
          <a:off x="4098837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4E4AF-CCD3-4356-8C4B-D65B7DE606AF}">
      <dsp:nvSpPr>
        <dsp:cNvPr id="0" name=""/>
        <dsp:cNvSpPr/>
      </dsp:nvSpPr>
      <dsp:spPr>
        <a:xfrm>
          <a:off x="4976562" y="0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Mid July: User is able to download their schedule into their phone</a:t>
          </a:r>
        </a:p>
      </dsp:txBody>
      <dsp:txXfrm>
        <a:off x="4976562" y="0"/>
        <a:ext cx="1184411" cy="1810385"/>
      </dsp:txXfrm>
    </dsp:sp>
    <dsp:sp modelId="{3DD7FA47-7F07-47B8-BC00-EE5E3CDC9446}">
      <dsp:nvSpPr>
        <dsp:cNvPr id="0" name=""/>
        <dsp:cNvSpPr/>
      </dsp:nvSpPr>
      <dsp:spPr>
        <a:xfrm>
          <a:off x="5342469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BBCB3B-C286-4AEF-8B61-32E7E94B66BA}">
      <dsp:nvSpPr>
        <dsp:cNvPr id="0" name=""/>
        <dsp:cNvSpPr/>
      </dsp:nvSpPr>
      <dsp:spPr>
        <a:xfrm>
          <a:off x="6220194" y="2715577"/>
          <a:ext cx="1184411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Late Mid July</a:t>
          </a:r>
          <a:r>
            <a:rPr lang="en-US" sz="1600" kern="1200" dirty="0" smtClean="0"/>
            <a:t>: User is able to edit events using custom fields</a:t>
          </a:r>
          <a:endParaRPr lang="en-US" sz="1600" kern="1200" dirty="0"/>
        </a:p>
      </dsp:txBody>
      <dsp:txXfrm>
        <a:off x="6220194" y="2715577"/>
        <a:ext cx="1184411" cy="1810385"/>
      </dsp:txXfrm>
    </dsp:sp>
    <dsp:sp modelId="{CA34FBA4-8FB7-45BD-9CF5-DB47E36F0979}">
      <dsp:nvSpPr>
        <dsp:cNvPr id="0" name=""/>
        <dsp:cNvSpPr/>
      </dsp:nvSpPr>
      <dsp:spPr>
        <a:xfrm>
          <a:off x="6586101" y="2036683"/>
          <a:ext cx="452596" cy="4525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D237-61D0-4D32-B24F-B08EC9205759}" type="datetimeFigureOut">
              <a:rPr lang="en-US" smtClean="0"/>
              <a:pPr/>
              <a:t>6/29/2013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5944-A9A0-4CAB-B6C8-083875FBA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UC Schedule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Matthew Scurry</a:t>
            </a:r>
          </a:p>
          <a:p>
            <a:r>
              <a:rPr lang="en-US" dirty="0" smtClean="0"/>
              <a:t>Arthur Johnson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Timeline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everything that could possibly go wrong in a feature our app (because more times than not it will go wrong) and write a test case for it.</a:t>
            </a:r>
          </a:p>
          <a:p>
            <a:r>
              <a:rPr lang="en-US" dirty="0" smtClean="0"/>
              <a:t>Once the code is implemented for that feature, test all of the test cases and make sure that they are handled properly (so the app doesn’t crash)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828800"/>
          <a:ext cx="6705600" cy="31235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Add Event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Precondition: app is trying to add an event with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startDay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&gt; 28 when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startMonth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= 2 and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startYear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is not (divisible by 400) nor (divisible by 4 and not by 100)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event was not able to be added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event was not able to be added. An exception was thrown to prompt the user of this failure.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 API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calendar API allows the programmer to create a calendar or modify an existing calendar.</a:t>
            </a:r>
          </a:p>
          <a:p>
            <a:r>
              <a:rPr lang="en-US" dirty="0" smtClean="0"/>
              <a:t>The API can be used to add events, edit events, delete events, add notifications, etc.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Way: Using an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This will pull up a window with all of the users’ event data inside the default add event intent.</a:t>
            </a:r>
          </a:p>
          <a:p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It’s vey easy to code</a:t>
            </a:r>
          </a:p>
          <a:p>
            <a:pPr lvl="1"/>
            <a:r>
              <a:rPr lang="en-US" dirty="0" smtClean="0"/>
              <a:t>Easy to get info from the user</a:t>
            </a:r>
          </a:p>
          <a:p>
            <a:r>
              <a:rPr lang="en-US" dirty="0" smtClean="0"/>
              <a:t>Cons:</a:t>
            </a:r>
          </a:p>
          <a:p>
            <a:pPr lvl="1"/>
            <a:r>
              <a:rPr lang="en-US" dirty="0" smtClean="0"/>
              <a:t>The user needs to do this for every event they add</a:t>
            </a:r>
          </a:p>
          <a:p>
            <a:pPr lvl="1"/>
            <a:r>
              <a:rPr lang="en-US" dirty="0" smtClean="0"/>
              <a:t>This is very slow and very annoying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way: Hard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Way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 more)</a:t>
            </a:r>
          </a:p>
          <a:p>
            <a:r>
              <a:rPr lang="en-US" dirty="0" smtClean="0"/>
              <a:t>Pros:</a:t>
            </a:r>
          </a:p>
          <a:p>
            <a:r>
              <a:rPr lang="en-US" dirty="0" smtClean="0"/>
              <a:t>Cons: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Adapters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(describe </a:t>
            </a:r>
            <a:r>
              <a:rPr lang="en-US" smtClean="0"/>
              <a:t>what they are and how they are used)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as: Tree Design</a:t>
            </a:r>
          </a:p>
          <a:p>
            <a:r>
              <a:rPr lang="en-US" dirty="0" smtClean="0"/>
              <a:t>Motivation:  When dealing with a tree structure, it is at times difficult to determine what is a branch and what is a leaf(or node).</a:t>
            </a:r>
          </a:p>
          <a:p>
            <a:r>
              <a:rPr lang="en-US" dirty="0" smtClean="0"/>
              <a:t>Intent: Organize objects into tree structures. This allows objects and compositions of objects to be treated the same.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Classification: Structural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Compose objects into tree structure</a:t>
            </a:r>
          </a:p>
          <a:p>
            <a:pPr lvl="1"/>
            <a:r>
              <a:rPr lang="en-US" dirty="0" smtClean="0"/>
              <a:t>Relationships are hierarchical</a:t>
            </a:r>
          </a:p>
          <a:p>
            <a:pPr lvl="1"/>
            <a:r>
              <a:rPr lang="en-US" dirty="0" smtClean="0"/>
              <a:t>Be able to manage child nodes (default commands in tree structure).</a:t>
            </a:r>
            <a:endParaRPr lang="en-US" dirty="0"/>
          </a:p>
        </p:txBody>
      </p:sp>
      <p:pic>
        <p:nvPicPr>
          <p:cNvPr id="5" name="Content Placeholder 4" descr="Composite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88676" y="2499519"/>
            <a:ext cx="3521924" cy="291068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 smtClean="0"/>
              <a:t>Nutshell</a:t>
            </a:r>
            <a:r>
              <a:rPr lang="en-US" dirty="0" smtClean="0"/>
              <a:t>: takes your schedule from the UC database and adds it to your phone calendar.</a:t>
            </a:r>
          </a:p>
          <a:p>
            <a:r>
              <a:rPr lang="en-US" dirty="0" smtClean="0"/>
              <a:t>Events are able to be modified to fit in hw due dates, exam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System Metaphor: </a:t>
            </a:r>
            <a:r>
              <a:rPr lang="en-US" dirty="0" smtClean="0"/>
              <a:t>Agenda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Applicability: Calculator app that must abide by the order of operations or anything that contains a priority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Structure and Implementation:</a:t>
            </a:r>
          </a:p>
          <a:p>
            <a:endParaRPr lang="en-US" dirty="0"/>
          </a:p>
        </p:txBody>
      </p:sp>
      <p:pic>
        <p:nvPicPr>
          <p:cNvPr id="7" name="Picture 6" descr="Composite_example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81600" y="2971801"/>
            <a:ext cx="2438400" cy="14463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pt.4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Participants: Leaf, Composite, Component</a:t>
            </a:r>
          </a:p>
          <a:p>
            <a:r>
              <a:rPr lang="en-US" dirty="0" smtClean="0"/>
              <a:t>Related Patterns:  </a:t>
            </a:r>
          </a:p>
          <a:p>
            <a:pPr lvl="1"/>
            <a:r>
              <a:rPr lang="en-US" dirty="0" smtClean="0"/>
              <a:t>Decorator Pattern: Decorators and Composites will usually share a common parent class. The Decorators support the Composite with functions such as </a:t>
            </a:r>
            <a:r>
              <a:rPr lang="en-US" dirty="0" err="1" smtClean="0"/>
              <a:t>getChild</a:t>
            </a:r>
            <a:r>
              <a:rPr lang="en-US" dirty="0" smtClean="0"/>
              <a:t>, </a:t>
            </a:r>
            <a:r>
              <a:rPr lang="en-US" dirty="0" err="1" smtClean="0"/>
              <a:t>addChild</a:t>
            </a:r>
            <a:r>
              <a:rPr lang="en-US" dirty="0" smtClean="0"/>
              <a:t> and </a:t>
            </a:r>
            <a:r>
              <a:rPr lang="en-US" dirty="0" err="1" smtClean="0"/>
              <a:t>removeChild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UC Scheduling API and Calendar API</a:t>
            </a:r>
          </a:p>
          <a:p>
            <a:r>
              <a:rPr lang="en-US" dirty="0" smtClean="0"/>
              <a:t>The user needs to login using their UC credentials.</a:t>
            </a:r>
          </a:p>
          <a:p>
            <a:r>
              <a:rPr lang="en-US" dirty="0" smtClean="0"/>
              <a:t>The user can then view their schedule and download it to there phone.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 will get their schedule on their phone calendar without any </a:t>
            </a:r>
            <a:r>
              <a:rPr lang="en-US" dirty="0" smtClean="0"/>
              <a:t>prompts.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make this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portable version of the UC schedule (no paper)</a:t>
            </a:r>
          </a:p>
          <a:p>
            <a:r>
              <a:rPr lang="en-US" dirty="0" smtClean="0"/>
              <a:t>You don’t always have internet access (a local copy wouldn’t be a bad thing)</a:t>
            </a:r>
          </a:p>
          <a:p>
            <a:r>
              <a:rPr lang="en-US" dirty="0" smtClean="0"/>
              <a:t>The current mobile schedule viewer sucks</a:t>
            </a:r>
          </a:p>
          <a:p>
            <a:r>
              <a:rPr lang="en-US" dirty="0" smtClean="0"/>
              <a:t>Contains room for notes and what not.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needs to log in with proper UC credentials</a:t>
            </a:r>
          </a:p>
          <a:p>
            <a:r>
              <a:rPr lang="en-US" dirty="0" smtClean="0"/>
              <a:t>User needs to be able to confirm online schedule before adding</a:t>
            </a:r>
          </a:p>
          <a:p>
            <a:r>
              <a:rPr lang="en-US" dirty="0" smtClean="0"/>
              <a:t>Events need to be added with a notification when everything is completed</a:t>
            </a:r>
          </a:p>
          <a:p>
            <a:r>
              <a:rPr lang="en-US" dirty="0" smtClean="0"/>
              <a:t>User needs to be able to update schedule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 needs to perform smoothly (non-specific requirements yet</a:t>
            </a:r>
          </a:p>
          <a:p>
            <a:r>
              <a:rPr lang="en-US" dirty="0" smtClean="0"/>
              <a:t> Login credentials need to be secure (password field)</a:t>
            </a:r>
          </a:p>
          <a:p>
            <a:r>
              <a:rPr lang="en-US" dirty="0" smtClean="0"/>
              <a:t>Text and color need to be the same on each page.</a:t>
            </a:r>
          </a:p>
          <a:p>
            <a:r>
              <a:rPr lang="en-US" dirty="0" smtClean="0"/>
              <a:t>Calendar needs to account for the user updating the event(not overriding user changes)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accomplished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basic GUI for the login page has been implemented</a:t>
            </a:r>
          </a:p>
          <a:p>
            <a:r>
              <a:rPr lang="en-US" dirty="0" smtClean="0"/>
              <a:t>The calendar can be opened within the app</a:t>
            </a:r>
          </a:p>
          <a:p>
            <a:r>
              <a:rPr lang="en-US" dirty="0" smtClean="0"/>
              <a:t>Events can be added without any user prompting</a:t>
            </a:r>
          </a:p>
          <a:p>
            <a:r>
              <a:rPr lang="en-US" dirty="0" smtClean="0"/>
              <a:t>Test cases for </a:t>
            </a:r>
            <a:r>
              <a:rPr lang="en-US" dirty="0" smtClean="0"/>
              <a:t>Add </a:t>
            </a:r>
            <a:r>
              <a:rPr lang="en-US" dirty="0" smtClean="0"/>
              <a:t>Event have been implemented.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UC Scheduling API, we plan to test the login credentials using a test account</a:t>
            </a:r>
          </a:p>
          <a:p>
            <a:r>
              <a:rPr lang="en-US" dirty="0" smtClean="0"/>
              <a:t>Once that is done, we will try to sort the schedule into events that we can put on the calendar and… put them on the calendar</a:t>
            </a:r>
          </a:p>
          <a:p>
            <a:r>
              <a:rPr lang="en-US" dirty="0" smtClean="0"/>
              <a:t>After that, we will try to add custom fields to make it easy for the user to input data.</a:t>
            </a:r>
          </a:p>
          <a:p>
            <a:r>
              <a:rPr lang="en-US" dirty="0" smtClean="0"/>
              <a:t>Test in between each phase.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 created (completed)</a:t>
            </a:r>
          </a:p>
          <a:p>
            <a:r>
              <a:rPr lang="en-US" dirty="0" smtClean="0"/>
              <a:t>Calendar in app (completed)</a:t>
            </a:r>
          </a:p>
          <a:p>
            <a:r>
              <a:rPr lang="en-US" dirty="0" smtClean="0"/>
              <a:t>Add event to calendar without intent (completed)</a:t>
            </a:r>
          </a:p>
          <a:p>
            <a:r>
              <a:rPr lang="en-US" dirty="0" smtClean="0"/>
              <a:t>Login to UC</a:t>
            </a:r>
          </a:p>
          <a:p>
            <a:r>
              <a:rPr lang="en-US" dirty="0" smtClean="0"/>
              <a:t>Download schedule</a:t>
            </a:r>
          </a:p>
          <a:p>
            <a:r>
              <a:rPr lang="en-US" dirty="0" smtClean="0"/>
              <a:t>Add custom fields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857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UC Schedule App</vt:lpstr>
      <vt:lpstr>Application Overview</vt:lpstr>
      <vt:lpstr>Application Overview</vt:lpstr>
      <vt:lpstr>Why make this app?</vt:lpstr>
      <vt:lpstr>Functional Requirements</vt:lpstr>
      <vt:lpstr>Non-Functional Requirements</vt:lpstr>
      <vt:lpstr>What we have accomplished</vt:lpstr>
      <vt:lpstr>Future Plans</vt:lpstr>
      <vt:lpstr>Big Milestones</vt:lpstr>
      <vt:lpstr>Projected Timeline</vt:lpstr>
      <vt:lpstr>Test Plan</vt:lpstr>
      <vt:lpstr>Test Cases</vt:lpstr>
      <vt:lpstr>Calendar API Functionality</vt:lpstr>
      <vt:lpstr>Easy Way: Using an intent</vt:lpstr>
      <vt:lpstr>Hard way: Hard Coding</vt:lpstr>
      <vt:lpstr>Hard Way cont.</vt:lpstr>
      <vt:lpstr>Sync Adapters </vt:lpstr>
      <vt:lpstr>Composite Design Pattern</vt:lpstr>
      <vt:lpstr>Composite pt.2 </vt:lpstr>
      <vt:lpstr>Composite pt.3</vt:lpstr>
      <vt:lpstr>Composite pt.4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Schedule App</dc:title>
  <dc:creator>mattscurry</dc:creator>
  <cp:lastModifiedBy>mattscurry</cp:lastModifiedBy>
  <cp:revision>25</cp:revision>
  <dcterms:created xsi:type="dcterms:W3CDTF">2013-06-25T14:21:31Z</dcterms:created>
  <dcterms:modified xsi:type="dcterms:W3CDTF">2013-06-29T21:23:28Z</dcterms:modified>
</cp:coreProperties>
</file>