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6.xml" ContentType="application/vnd.openxmlformats-officedocument.drawingml.chart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0.xml" ContentType="application/vnd.openxmlformats-officedocument.presentationml.notesSlide+xml"/>
  <Override PartName="/ppt/charts/chart17.xml" ContentType="application/vnd.openxmlformats-officedocument.drawingml.chart+xml"/>
  <Override PartName="/ppt/notesSlides/notesSlide11.xml" ContentType="application/vnd.openxmlformats-officedocument.presentationml.notesSlide+xml"/>
  <Override PartName="/ppt/charts/chart18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19.xml" ContentType="application/vnd.openxmlformats-officedocument.drawingml.chart+xml"/>
  <Override PartName="/ppt/theme/themeOverride1.xml" ContentType="application/vnd.openxmlformats-officedocument.themeOverride+xml"/>
  <Override PartName="/ppt/charts/chart20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25" r:id="rId2"/>
  </p:sldMasterIdLst>
  <p:notesMasterIdLst>
    <p:notesMasterId r:id="rId33"/>
  </p:notesMasterIdLst>
  <p:sldIdLst>
    <p:sldId id="256" r:id="rId3"/>
    <p:sldId id="327" r:id="rId4"/>
    <p:sldId id="383" r:id="rId5"/>
    <p:sldId id="384" r:id="rId6"/>
    <p:sldId id="328" r:id="rId7"/>
    <p:sldId id="325" r:id="rId8"/>
    <p:sldId id="326" r:id="rId9"/>
    <p:sldId id="329" r:id="rId10"/>
    <p:sldId id="330" r:id="rId11"/>
    <p:sldId id="331" r:id="rId12"/>
    <p:sldId id="332" r:id="rId13"/>
    <p:sldId id="336" r:id="rId14"/>
    <p:sldId id="339" r:id="rId15"/>
    <p:sldId id="342" r:id="rId16"/>
    <p:sldId id="385" r:id="rId17"/>
    <p:sldId id="343" r:id="rId18"/>
    <p:sldId id="373" r:id="rId19"/>
    <p:sldId id="374" r:id="rId20"/>
    <p:sldId id="375" r:id="rId21"/>
    <p:sldId id="376" r:id="rId22"/>
    <p:sldId id="377" r:id="rId23"/>
    <p:sldId id="379" r:id="rId24"/>
    <p:sldId id="382" r:id="rId25"/>
    <p:sldId id="356" r:id="rId26"/>
    <p:sldId id="357" r:id="rId27"/>
    <p:sldId id="358" r:id="rId28"/>
    <p:sldId id="359" r:id="rId29"/>
    <p:sldId id="360" r:id="rId30"/>
    <p:sldId id="361" r:id="rId31"/>
    <p:sldId id="386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44D04"/>
    <a:srgbClr val="6699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36" autoAdjust="0"/>
  </p:normalViewPr>
  <p:slideViewPr>
    <p:cSldViewPr>
      <p:cViewPr>
        <p:scale>
          <a:sx n="75" d="100"/>
          <a:sy n="75" d="100"/>
        </p:scale>
        <p:origin x="-1236" y="282"/>
      </p:cViewPr>
      <p:guideLst>
        <p:guide orient="horz" pos="2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11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121212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13131311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15151512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616161613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717171714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818181815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919191916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20202017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12121211818.xlsx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than%20way\Desktop\&#37329;&#24066;&#20854;&#25552;&#26696;\&#26032;&#24314;%20Microsoft%20Office%20Excel%20&#24037;&#20316;&#3492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2222.xlsx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than%20way\Desktop\&#37329;&#24066;&#20854;&#25552;&#26696;\&#26032;&#24314;%20Microsoft%20Office%20Excel%20&#24037;&#20316;&#34920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3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555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666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777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999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101010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111111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32EA48"/>
              </a:solidFill>
            </c:spPr>
          </c:dPt>
          <c:cat>
            <c:strRef>
              <c:f>Sheet1!$A$2:$A$4</c:f>
              <c:strCache>
                <c:ptCount val="3"/>
                <c:pt idx="0">
                  <c:v>讨厌</c:v>
                </c:pt>
                <c:pt idx="1">
                  <c:v>中立</c:v>
                </c:pt>
                <c:pt idx="2">
                  <c:v>喜欢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260</c:v>
                </c:pt>
                <c:pt idx="1">
                  <c:v>150</c:v>
                </c:pt>
                <c:pt idx="2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0888320"/>
        <c:axId val="163971648"/>
        <c:axId val="0"/>
      </c:bar3DChart>
      <c:catAx>
        <c:axId val="200888320"/>
        <c:scaling>
          <c:orientation val="minMax"/>
        </c:scaling>
        <c:delete val="0"/>
        <c:axPos val="l"/>
        <c:majorTickMark val="out"/>
        <c:minorTickMark val="none"/>
        <c:tickLblPos val="nextTo"/>
        <c:crossAx val="163971648"/>
        <c:crosses val="autoZero"/>
        <c:auto val="1"/>
        <c:lblAlgn val="ctr"/>
        <c:lblOffset val="100"/>
        <c:noMultiLvlLbl val="0"/>
      </c:catAx>
      <c:valAx>
        <c:axId val="163971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0888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rgbClr val="32EA48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>
              <a:solidFill>
                <a:schemeClr val="tx1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084864"/>
        <c:axId val="203819264"/>
      </c:lineChart>
      <c:catAx>
        <c:axId val="202084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203819264"/>
        <c:crosses val="autoZero"/>
        <c:auto val="1"/>
        <c:lblAlgn val="ctr"/>
        <c:lblOffset val="100"/>
        <c:noMultiLvlLbl val="0"/>
      </c:catAx>
      <c:valAx>
        <c:axId val="20381926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2084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83431758530183"/>
          <c:y val="0.18162500000000001"/>
          <c:w val="0.54141666666666666"/>
          <c:h val="0.812124999999999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政治倾向性</c:v>
                </c:pt>
              </c:strCache>
            </c:strRef>
          </c:tx>
          <c:dPt>
            <c:idx val="1"/>
            <c:bubble3D val="0"/>
            <c:spPr>
              <a:solidFill>
                <a:srgbClr val="FB302B"/>
              </a:solidFill>
            </c:spPr>
          </c:dPt>
          <c:dPt>
            <c:idx val="2"/>
            <c:bubble3D val="0"/>
            <c:spPr>
              <a:solidFill>
                <a:srgbClr val="32EA48"/>
              </a:solidFill>
            </c:spPr>
          </c:dPt>
          <c:cat>
            <c:strRef>
              <c:f>Sheet1!$A$2:$A$4</c:f>
              <c:strCache>
                <c:ptCount val="3"/>
                <c:pt idx="0">
                  <c:v>左倾</c:v>
                </c:pt>
                <c:pt idx="1">
                  <c:v>右倾</c:v>
                </c:pt>
                <c:pt idx="2">
                  <c:v>中立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1275196850393705"/>
          <c:y val="0.46237352362204726"/>
          <c:w val="0.15391469816272965"/>
          <c:h val="0.33812746062992127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zh-CN" altLang="en-US" sz="1800" dirty="0" smtClean="0"/>
              <a:t>中产阶级情感倾向</a:t>
            </a:r>
            <a:endParaRPr lang="zh-CN" altLang="en-US" sz="1800" dirty="0"/>
          </a:p>
        </c:rich>
      </c:tx>
      <c:layout>
        <c:manualLayout>
          <c:xMode val="edge"/>
          <c:yMode val="edge"/>
          <c:x val="0.14122148757354858"/>
          <c:y val="4.0626761092785228E-2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437890442461667"/>
          <c:y val="0.3851758173736452"/>
          <c:w val="0.61984201096311164"/>
          <c:h val="0.5403417872895819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32EA48"/>
              </a:solidFill>
            </c:spPr>
          </c:dPt>
          <c:cat>
            <c:strRef>
              <c:f>Sheet1!$A$2:$A$4</c:f>
              <c:strCache>
                <c:ptCount val="3"/>
                <c:pt idx="0">
                  <c:v>正面</c:v>
                </c:pt>
                <c:pt idx="1">
                  <c:v>负面</c:v>
                </c:pt>
                <c:pt idx="2">
                  <c:v>中性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4.2</c:v>
                </c:pt>
                <c:pt idx="2">
                  <c:v>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48711267193305"/>
          <c:y val="7.4617777511900393E-2"/>
          <c:w val="0.79720223059803741"/>
          <c:h val="0.654700759744643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正面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治安</c:v>
                </c:pt>
                <c:pt idx="1">
                  <c:v>经济</c:v>
                </c:pt>
                <c:pt idx="2">
                  <c:v>禽流感</c:v>
                </c:pt>
                <c:pt idx="3">
                  <c:v>镉大米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4.5</c:v>
                </c:pt>
                <c:pt idx="2">
                  <c:v>6.5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负面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治安</c:v>
                </c:pt>
                <c:pt idx="1">
                  <c:v>经济</c:v>
                </c:pt>
                <c:pt idx="2">
                  <c:v>禽流感</c:v>
                </c:pt>
                <c:pt idx="3">
                  <c:v>镉大米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2.4</c:v>
                </c:pt>
                <c:pt idx="2">
                  <c:v>1.8</c:v>
                </c:pt>
                <c:pt idx="3">
                  <c:v>10.8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中性</c:v>
                </c:pt>
              </c:strCache>
            </c:strRef>
          </c:tx>
          <c:spPr>
            <a:solidFill>
              <a:srgbClr val="32EA4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治安</c:v>
                </c:pt>
                <c:pt idx="1">
                  <c:v>经济</c:v>
                </c:pt>
                <c:pt idx="2">
                  <c:v>禽流感</c:v>
                </c:pt>
                <c:pt idx="3">
                  <c:v>镉大米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261888"/>
        <c:axId val="203823872"/>
      </c:barChart>
      <c:catAx>
        <c:axId val="204261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03823872"/>
        <c:crosses val="autoZero"/>
        <c:auto val="1"/>
        <c:lblAlgn val="ctr"/>
        <c:lblOffset val="100"/>
        <c:noMultiLvlLbl val="0"/>
      </c:catAx>
      <c:valAx>
        <c:axId val="2038238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4261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rgbClr val="32EA48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>
              <a:solidFill>
                <a:schemeClr val="tx1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64640"/>
        <c:axId val="203874880"/>
      </c:lineChart>
      <c:catAx>
        <c:axId val="204464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203874880"/>
        <c:crosses val="autoZero"/>
        <c:auto val="1"/>
        <c:lblAlgn val="ctr"/>
        <c:lblOffset val="100"/>
        <c:noMultiLvlLbl val="0"/>
      </c:catAx>
      <c:valAx>
        <c:axId val="20387488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4464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860987668036887"/>
          <c:y val="0.30996927816451925"/>
          <c:w val="0.44632992167536939"/>
          <c:h val="0.6837805090803873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政治倾向性</c:v>
                </c:pt>
              </c:strCache>
            </c:strRef>
          </c:tx>
          <c:dPt>
            <c:idx val="1"/>
            <c:bubble3D val="0"/>
            <c:spPr>
              <a:solidFill>
                <a:srgbClr val="FB302B"/>
              </a:solidFill>
            </c:spPr>
          </c:dPt>
          <c:dPt>
            <c:idx val="2"/>
            <c:bubble3D val="0"/>
            <c:spPr>
              <a:solidFill>
                <a:srgbClr val="32EA48"/>
              </a:solidFill>
            </c:spPr>
          </c:dPt>
          <c:cat>
            <c:strRef>
              <c:f>Sheet1!$A$2:$A$4</c:f>
              <c:strCache>
                <c:ptCount val="3"/>
                <c:pt idx="0">
                  <c:v>左倾</c:v>
                </c:pt>
                <c:pt idx="1">
                  <c:v>右倾</c:v>
                </c:pt>
                <c:pt idx="2">
                  <c:v>中立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1275196850393705"/>
          <c:y val="0.46237352362204726"/>
          <c:w val="0.15391469816272965"/>
          <c:h val="0.33812746062992127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新闻网站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m"月"d"日"</c:formatCode>
                <c:ptCount val="4"/>
                <c:pt idx="0">
                  <c:v>41362</c:v>
                </c:pt>
                <c:pt idx="1">
                  <c:v>41363</c:v>
                </c:pt>
                <c:pt idx="2">
                  <c:v>41364</c:v>
                </c:pt>
                <c:pt idx="3">
                  <c:v>41365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150</c:v>
                </c:pt>
                <c:pt idx="2">
                  <c:v>400</c:v>
                </c:pt>
                <c:pt idx="3">
                  <c:v>1200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社交网站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m"月"d"日"</c:formatCode>
                <c:ptCount val="4"/>
                <c:pt idx="0">
                  <c:v>41362</c:v>
                </c:pt>
                <c:pt idx="1">
                  <c:v>41363</c:v>
                </c:pt>
                <c:pt idx="2">
                  <c:v>41364</c:v>
                </c:pt>
                <c:pt idx="3">
                  <c:v>41365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233</c:v>
                </c:pt>
                <c:pt idx="1">
                  <c:v>280</c:v>
                </c:pt>
                <c:pt idx="2">
                  <c:v>680</c:v>
                </c:pt>
                <c:pt idx="3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350016"/>
        <c:axId val="203881792"/>
      </c:lineChart>
      <c:dateAx>
        <c:axId val="203350016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203881792"/>
        <c:crosses val="autoZero"/>
        <c:auto val="1"/>
        <c:lblOffset val="100"/>
        <c:baseTimeUnit val="days"/>
      </c:dateAx>
      <c:valAx>
        <c:axId val="20388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3350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舆论关注热点</a:t>
            </a:r>
            <a:endParaRPr lang="zh-CN" alt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0208981409473022E-2"/>
          <c:y val="0.22138830148815858"/>
          <c:w val="0.59639452676554461"/>
          <c:h val="0.7457292880828683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舆论观点</c:v>
                </c:pt>
              </c:strCache>
            </c:strRef>
          </c:tx>
          <c:explosion val="25"/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rgbClr val="92D050"/>
              </a:solidFill>
            </c:spPr>
          </c:dPt>
          <c:dPt>
            <c:idx val="3"/>
            <c:bubble3D val="0"/>
            <c:spPr>
              <a:solidFill>
                <a:srgbClr val="FB302B"/>
              </a:solidFill>
            </c:spPr>
          </c:dPt>
          <c:cat>
            <c:strRef>
              <c:f>Sheet1!$A$2:$A$5</c:f>
              <c:strCache>
                <c:ptCount val="4"/>
                <c:pt idx="0">
                  <c:v>究竟会不会人传人</c:v>
                </c:pt>
                <c:pt idx="1">
                  <c:v>怀疑政府公开信息不实</c:v>
                </c:pt>
                <c:pt idx="2">
                  <c:v>板蓝根可不可以预防</c:v>
                </c:pt>
                <c:pt idx="3">
                  <c:v>SARS会不会重演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3681248958449066"/>
          <c:y val="0.30391656106007053"/>
          <c:w val="0.36135033028737545"/>
          <c:h val="0.54181173843207631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关于扑杀家禽的情感分析</a:t>
            </a:r>
            <a:endParaRPr lang="zh-CN" alt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623557699938102"/>
          <c:y val="0.15263414218343554"/>
          <c:w val="0.47881499856497428"/>
          <c:h val="0.5992530961719884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舆论观点</c:v>
                </c:pt>
              </c:strCache>
            </c:strRef>
          </c:tx>
          <c:explosion val="25"/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rgbClr val="92D050"/>
              </a:solidFill>
            </c:spPr>
          </c:dPt>
          <c:dPt>
            <c:idx val="3"/>
            <c:bubble3D val="0"/>
            <c:spPr>
              <a:solidFill>
                <a:srgbClr val="FB302B"/>
              </a:solidFill>
            </c:spPr>
          </c:dPt>
          <c:cat>
            <c:strRef>
              <c:f>Sheet1!$A$2:$A$5</c:f>
              <c:strCache>
                <c:ptCount val="4"/>
                <c:pt idx="0">
                  <c:v>完全支持与理解</c:v>
                </c:pt>
                <c:pt idx="1">
                  <c:v>支持但要做好补偿工作</c:v>
                </c:pt>
                <c:pt idx="2">
                  <c:v>不支持，未发现禽流感为啥要扑杀</c:v>
                </c:pt>
                <c:pt idx="3">
                  <c:v>完全反对，代价太大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1.4</c:v>
                </c:pt>
                <c:pt idx="3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1842888488580634"/>
          <c:y val="0.67453951476655849"/>
          <c:w val="0.6552991507888013"/>
          <c:h val="0.30266693531227234"/>
        </c:manualLayout>
      </c:layout>
      <c:overlay val="0"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Sheet1!$B$125:$B$130</c:f>
              <c:strCache>
                <c:ptCount val="6"/>
                <c:pt idx="0">
                  <c:v>广州</c:v>
                </c:pt>
                <c:pt idx="1">
                  <c:v>北京</c:v>
                </c:pt>
                <c:pt idx="2">
                  <c:v>上海</c:v>
                </c:pt>
                <c:pt idx="3">
                  <c:v>苏州</c:v>
                </c:pt>
                <c:pt idx="4">
                  <c:v>重庆</c:v>
                </c:pt>
                <c:pt idx="5">
                  <c:v>郑州</c:v>
                </c:pt>
              </c:strCache>
            </c:strRef>
          </c:cat>
          <c:val>
            <c:numRef>
              <c:f>Sheet1!$C$125:$C$130</c:f>
            </c:numRef>
          </c:val>
        </c:ser>
        <c:ser>
          <c:idx val="1"/>
          <c:order val="1"/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strRef>
              <c:f>Sheet1!$B$125:$B$130</c:f>
              <c:strCache>
                <c:ptCount val="6"/>
                <c:pt idx="0">
                  <c:v>广州</c:v>
                </c:pt>
                <c:pt idx="1">
                  <c:v>北京</c:v>
                </c:pt>
                <c:pt idx="2">
                  <c:v>上海</c:v>
                </c:pt>
                <c:pt idx="3">
                  <c:v>苏州</c:v>
                </c:pt>
                <c:pt idx="4">
                  <c:v>重庆</c:v>
                </c:pt>
                <c:pt idx="5">
                  <c:v>郑州</c:v>
                </c:pt>
              </c:strCache>
            </c:strRef>
          </c:cat>
          <c:val>
            <c:numRef>
              <c:f>Sheet1!$D$125:$D$130</c:f>
              <c:numCache>
                <c:formatCode>General</c:formatCode>
                <c:ptCount val="6"/>
                <c:pt idx="0">
                  <c:v>90</c:v>
                </c:pt>
                <c:pt idx="1">
                  <c:v>75</c:v>
                </c:pt>
                <c:pt idx="2">
                  <c:v>70</c:v>
                </c:pt>
                <c:pt idx="3">
                  <c:v>66</c:v>
                </c:pt>
                <c:pt idx="4">
                  <c:v>62</c:v>
                </c:pt>
                <c:pt idx="5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207744"/>
        <c:axId val="82088448"/>
      </c:barChart>
      <c:catAx>
        <c:axId val="154207744"/>
        <c:scaling>
          <c:orientation val="minMax"/>
        </c:scaling>
        <c:delete val="0"/>
        <c:axPos val="l"/>
        <c:majorTickMark val="out"/>
        <c:minorTickMark val="none"/>
        <c:tickLblPos val="nextTo"/>
        <c:crossAx val="82088448"/>
        <c:crosses val="autoZero"/>
        <c:auto val="1"/>
        <c:lblAlgn val="ctr"/>
        <c:lblOffset val="100"/>
        <c:noMultiLvlLbl val="0"/>
      </c:catAx>
      <c:valAx>
        <c:axId val="82088448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15420774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中立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环境污染</c:v>
                </c:pt>
                <c:pt idx="1">
                  <c:v>食品安全</c:v>
                </c:pt>
                <c:pt idx="2">
                  <c:v>社会治安</c:v>
                </c:pt>
                <c:pt idx="3">
                  <c:v>经济热点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负面</c:v>
                </c:pt>
              </c:strCache>
            </c:strRef>
          </c:tx>
          <c:spPr>
            <a:solidFill>
              <a:srgbClr val="C44D0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环境污染</c:v>
                </c:pt>
                <c:pt idx="1">
                  <c:v>食品安全</c:v>
                </c:pt>
                <c:pt idx="2">
                  <c:v>社会治安</c:v>
                </c:pt>
                <c:pt idx="3">
                  <c:v>经济热点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3.4</c:v>
                </c:pt>
                <c:pt idx="1">
                  <c:v>2.4</c:v>
                </c:pt>
                <c:pt idx="2">
                  <c:v>2.8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正面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环境污染</c:v>
                </c:pt>
                <c:pt idx="1">
                  <c:v>食品安全</c:v>
                </c:pt>
                <c:pt idx="2">
                  <c:v>社会治安</c:v>
                </c:pt>
                <c:pt idx="3">
                  <c:v>经济热点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7.5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1853440"/>
        <c:axId val="163974528"/>
        <c:axId val="0"/>
      </c:bar3DChart>
      <c:catAx>
        <c:axId val="2018534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zh-CN"/>
          </a:p>
        </c:txPr>
        <c:crossAx val="163974528"/>
        <c:crosses val="autoZero"/>
        <c:auto val="1"/>
        <c:lblAlgn val="ctr"/>
        <c:lblOffset val="100"/>
        <c:noMultiLvlLbl val="0"/>
      </c:catAx>
      <c:valAx>
        <c:axId val="16397452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1853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Sheet1!$E$142:$E$146</c:f>
              <c:strCache>
                <c:ptCount val="5"/>
                <c:pt idx="0">
                  <c:v>本科及以上</c:v>
                </c:pt>
                <c:pt idx="1">
                  <c:v>大专</c:v>
                </c:pt>
                <c:pt idx="2">
                  <c:v>高中</c:v>
                </c:pt>
                <c:pt idx="3">
                  <c:v>初中</c:v>
                </c:pt>
                <c:pt idx="4">
                  <c:v>小学</c:v>
                </c:pt>
              </c:strCache>
            </c:strRef>
          </c:cat>
          <c:val>
            <c:numRef>
              <c:f>Sheet1!$F$142:$F$146</c:f>
              <c:numCache>
                <c:formatCode>General</c:formatCode>
                <c:ptCount val="5"/>
                <c:pt idx="0">
                  <c:v>90</c:v>
                </c:pt>
                <c:pt idx="1">
                  <c:v>80</c:v>
                </c:pt>
                <c:pt idx="2">
                  <c:v>35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209280"/>
        <c:axId val="82090176"/>
      </c:barChart>
      <c:catAx>
        <c:axId val="154209280"/>
        <c:scaling>
          <c:orientation val="minMax"/>
        </c:scaling>
        <c:delete val="0"/>
        <c:axPos val="l"/>
        <c:majorTickMark val="out"/>
        <c:minorTickMark val="none"/>
        <c:tickLblPos val="nextTo"/>
        <c:crossAx val="82090176"/>
        <c:crosses val="autoZero"/>
        <c:auto val="1"/>
        <c:lblAlgn val="ctr"/>
        <c:lblOffset val="100"/>
        <c:noMultiLvlLbl val="0"/>
      </c:catAx>
      <c:valAx>
        <c:axId val="82090176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15420928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关注度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环境污染</c:v>
                </c:pt>
                <c:pt idx="1">
                  <c:v>食品安全</c:v>
                </c:pt>
                <c:pt idx="2">
                  <c:v>社会治安</c:v>
                </c:pt>
                <c:pt idx="3">
                  <c:v>经济热点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3.5</c:v>
                </c:pt>
                <c:pt idx="2">
                  <c:v>8.5</c:v>
                </c:pt>
                <c:pt idx="3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01712128"/>
        <c:axId val="163978560"/>
        <c:axId val="0"/>
      </c:bar3DChart>
      <c:catAx>
        <c:axId val="201712128"/>
        <c:scaling>
          <c:orientation val="minMax"/>
        </c:scaling>
        <c:delete val="0"/>
        <c:axPos val="l"/>
        <c:majorTickMark val="out"/>
        <c:minorTickMark val="none"/>
        <c:tickLblPos val="nextTo"/>
        <c:crossAx val="163978560"/>
        <c:crosses val="autoZero"/>
        <c:auto val="1"/>
        <c:lblAlgn val="ctr"/>
        <c:lblOffset val="100"/>
        <c:noMultiLvlLbl val="0"/>
      </c:catAx>
      <c:valAx>
        <c:axId val="163978560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201712128"/>
        <c:crosses val="autoZero"/>
        <c:crossBetween val="between"/>
      </c:valAx>
    </c:plotArea>
    <c:plotVisOnly val="1"/>
    <c:dispBlanksAs val="gap"/>
    <c:showDLblsOverMax val="0"/>
  </c:chart>
  <c:spPr>
    <a:scene3d>
      <a:camera prst="orthographicFront"/>
      <a:lightRig rig="threePt" dir="t"/>
    </a:scene3d>
    <a:sp3d>
      <a:bevelB w="6350"/>
    </a:sp3d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altLang="zh-CN" sz="1800" b="1" dirty="0" smtClean="0"/>
              <a:t>XX</a:t>
            </a:r>
            <a:r>
              <a:rPr lang="zh-CN" altLang="en-US" sz="1800" b="1" dirty="0" smtClean="0"/>
              <a:t>省</a:t>
            </a:r>
            <a:r>
              <a:rPr lang="zh-CN" altLang="en-US" sz="1800" b="1" dirty="0" smtClean="0"/>
              <a:t>涉穗相关报道</a:t>
            </a:r>
            <a:endParaRPr lang="zh-CN" altLang="en-US" sz="1800" b="1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32EA48"/>
              </a:solidFill>
            </c:spPr>
          </c:dPt>
          <c:cat>
            <c:strRef>
              <c:f>Sheet1!$A$2:$A$4</c:f>
              <c:strCache>
                <c:ptCount val="3"/>
                <c:pt idx="0">
                  <c:v>正面</c:v>
                </c:pt>
                <c:pt idx="1">
                  <c:v>负面</c:v>
                </c:pt>
                <c:pt idx="2">
                  <c:v>中性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3.2</c:v>
                </c:pt>
                <c:pt idx="1">
                  <c:v>8.1999999999999993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正面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治安</c:v>
                </c:pt>
                <c:pt idx="1">
                  <c:v>方言</c:v>
                </c:pt>
                <c:pt idx="2">
                  <c:v>上学</c:v>
                </c:pt>
                <c:pt idx="3">
                  <c:v>打工</c:v>
                </c:pt>
                <c:pt idx="4">
                  <c:v>经商</c:v>
                </c:pt>
                <c:pt idx="5">
                  <c:v>镉大米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4.3</c:v>
                </c:pt>
                <c:pt idx="3">
                  <c:v>4.5</c:v>
                </c:pt>
                <c:pt idx="4">
                  <c:v>6.5</c:v>
                </c:pt>
                <c:pt idx="5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负面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治安</c:v>
                </c:pt>
                <c:pt idx="1">
                  <c:v>方言</c:v>
                </c:pt>
                <c:pt idx="2">
                  <c:v>上学</c:v>
                </c:pt>
                <c:pt idx="3">
                  <c:v>打工</c:v>
                </c:pt>
                <c:pt idx="4">
                  <c:v>经商</c:v>
                </c:pt>
                <c:pt idx="5">
                  <c:v>镉大米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2.4</c:v>
                </c:pt>
                <c:pt idx="3">
                  <c:v>2.4</c:v>
                </c:pt>
                <c:pt idx="4">
                  <c:v>1.8</c:v>
                </c:pt>
                <c:pt idx="5">
                  <c:v>10.8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中性</c:v>
                </c:pt>
              </c:strCache>
            </c:strRef>
          </c:tx>
          <c:spPr>
            <a:solidFill>
              <a:srgbClr val="32EA48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治安</c:v>
                </c:pt>
                <c:pt idx="1">
                  <c:v>方言</c:v>
                </c:pt>
                <c:pt idx="2">
                  <c:v>上学</c:v>
                </c:pt>
                <c:pt idx="3">
                  <c:v>打工</c:v>
                </c:pt>
                <c:pt idx="4">
                  <c:v>经商</c:v>
                </c:pt>
                <c:pt idx="5">
                  <c:v>镉大米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747840"/>
        <c:axId val="163976256"/>
      </c:barChart>
      <c:catAx>
        <c:axId val="203747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63976256"/>
        <c:crosses val="autoZero"/>
        <c:auto val="1"/>
        <c:lblAlgn val="ctr"/>
        <c:lblOffset val="100"/>
        <c:noMultiLvlLbl val="0"/>
      </c:catAx>
      <c:valAx>
        <c:axId val="16397625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3747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rgbClr val="32EA48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>
              <a:solidFill>
                <a:schemeClr val="tx1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2013.01</c:v>
                </c:pt>
                <c:pt idx="1">
                  <c:v>2013.02</c:v>
                </c:pt>
                <c:pt idx="2">
                  <c:v>2013.03</c:v>
                </c:pt>
                <c:pt idx="3">
                  <c:v>2013.04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12512"/>
        <c:axId val="198650688"/>
      </c:lineChart>
      <c:catAx>
        <c:axId val="20211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198650688"/>
        <c:crosses val="autoZero"/>
        <c:auto val="1"/>
        <c:lblAlgn val="ctr"/>
        <c:lblOffset val="100"/>
        <c:noMultiLvlLbl val="0"/>
      </c:catAx>
      <c:valAx>
        <c:axId val="19865068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2112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altLang="zh-CN" sz="1800" dirty="0" smtClean="0"/>
              <a:t>X</a:t>
            </a:r>
            <a:r>
              <a:rPr lang="zh-CN" altLang="en-US" sz="1800" dirty="0" smtClean="0"/>
              <a:t>媒体影响力</a:t>
            </a:r>
            <a:r>
              <a:rPr lang="zh-CN" altLang="en-US" sz="1800" dirty="0" smtClean="0"/>
              <a:t>分析</a:t>
            </a:r>
            <a:endParaRPr lang="en-US" altLang="zh-CN" sz="1800" dirty="0"/>
          </a:p>
        </c:rich>
      </c:tx>
      <c:layout>
        <c:manualLayout>
          <c:xMode val="edge"/>
          <c:yMode val="edge"/>
          <c:x val="7.8524849083844481E-2"/>
          <c:y val="4.153222290049708E-2"/>
        </c:manualLayout>
      </c:layout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报道数量</c:v>
                </c:pt>
                <c:pt idx="1">
                  <c:v>转载数量</c:v>
                </c:pt>
                <c:pt idx="2">
                  <c:v>评论数量</c:v>
                </c:pt>
                <c:pt idx="3">
                  <c:v>辐射地区</c:v>
                </c:pt>
                <c:pt idx="4">
                  <c:v>辐射人群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32</c:v>
                </c:pt>
                <c:pt idx="2">
                  <c:v>28</c:v>
                </c:pt>
                <c:pt idx="3">
                  <c:v>40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714688"/>
        <c:axId val="198653568"/>
      </c:radarChart>
      <c:catAx>
        <c:axId val="201714688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198653568"/>
        <c:crosses val="autoZero"/>
        <c:auto val="1"/>
        <c:lblAlgn val="ctr"/>
        <c:lblOffset val="100"/>
        <c:noMultiLvlLbl val="0"/>
      </c:catAx>
      <c:valAx>
        <c:axId val="19865356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1714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altLang="zh-CN" sz="1800" dirty="0" smtClean="0"/>
              <a:t>X</a:t>
            </a:r>
            <a:r>
              <a:rPr lang="zh-CN" altLang="en-US" sz="1800" dirty="0" smtClean="0"/>
              <a:t>媒体涉</a:t>
            </a:r>
            <a:r>
              <a:rPr lang="zh-CN" altLang="en-US" sz="1800" dirty="0" smtClean="0"/>
              <a:t>穗报道</a:t>
            </a:r>
            <a:endParaRPr lang="zh-CN" altLang="en-US" sz="1800" dirty="0"/>
          </a:p>
        </c:rich>
      </c:tx>
      <c:layout>
        <c:manualLayout>
          <c:xMode val="edge"/>
          <c:yMode val="edge"/>
          <c:x val="0.47737471097157869"/>
          <c:y val="0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32EA48"/>
              </a:solidFill>
            </c:spPr>
          </c:dPt>
          <c:cat>
            <c:strRef>
              <c:f>Sheet1!$A$2:$A$4</c:f>
              <c:strCache>
                <c:ptCount val="3"/>
                <c:pt idx="0">
                  <c:v>正面</c:v>
                </c:pt>
                <c:pt idx="1">
                  <c:v>负面</c:v>
                </c:pt>
                <c:pt idx="2">
                  <c:v>中性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4.2</c:v>
                </c:pt>
                <c:pt idx="2">
                  <c:v>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正面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民生</c:v>
                </c:pt>
                <c:pt idx="1">
                  <c:v>治安</c:v>
                </c:pt>
                <c:pt idx="2">
                  <c:v>政务</c:v>
                </c:pt>
                <c:pt idx="3">
                  <c:v>经济</c:v>
                </c:pt>
                <c:pt idx="4">
                  <c:v>禽流感</c:v>
                </c:pt>
                <c:pt idx="5">
                  <c:v>镉大米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4.3</c:v>
                </c:pt>
                <c:pt idx="3">
                  <c:v>4.5</c:v>
                </c:pt>
                <c:pt idx="4">
                  <c:v>6.5</c:v>
                </c:pt>
                <c:pt idx="5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负面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民生</c:v>
                </c:pt>
                <c:pt idx="1">
                  <c:v>治安</c:v>
                </c:pt>
                <c:pt idx="2">
                  <c:v>政务</c:v>
                </c:pt>
                <c:pt idx="3">
                  <c:v>经济</c:v>
                </c:pt>
                <c:pt idx="4">
                  <c:v>禽流感</c:v>
                </c:pt>
                <c:pt idx="5">
                  <c:v>镉大米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2.4</c:v>
                </c:pt>
                <c:pt idx="3">
                  <c:v>2.4</c:v>
                </c:pt>
                <c:pt idx="4">
                  <c:v>1.8</c:v>
                </c:pt>
                <c:pt idx="5">
                  <c:v>10.8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中性</c:v>
                </c:pt>
              </c:strCache>
            </c:strRef>
          </c:tx>
          <c:spPr>
            <a:solidFill>
              <a:srgbClr val="32EA48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民生</c:v>
                </c:pt>
                <c:pt idx="1">
                  <c:v>治安</c:v>
                </c:pt>
                <c:pt idx="2">
                  <c:v>政务</c:v>
                </c:pt>
                <c:pt idx="3">
                  <c:v>经济</c:v>
                </c:pt>
                <c:pt idx="4">
                  <c:v>禽流感</c:v>
                </c:pt>
                <c:pt idx="5">
                  <c:v>镉大米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750912"/>
        <c:axId val="203817536"/>
      </c:barChart>
      <c:catAx>
        <c:axId val="203750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03817536"/>
        <c:crosses val="autoZero"/>
        <c:auto val="1"/>
        <c:lblAlgn val="ctr"/>
        <c:lblOffset val="100"/>
        <c:noMultiLvlLbl val="0"/>
      </c:catAx>
      <c:valAx>
        <c:axId val="20381753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3750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13.jp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E04B6-D478-4FAF-9B49-9FEA43530B2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F04657-44B1-4310-885A-0B87E6C3CF42}">
      <dgm:prSet phldrT="[文本]" custT="1"/>
      <dgm:spPr/>
      <dgm:t>
        <a:bodyPr/>
        <a:lstStyle/>
        <a:p>
          <a:r>
            <a:rPr lang="zh-CN" altLang="en-US" sz="1800" dirty="0" smtClean="0"/>
            <a:t>舆情</a:t>
          </a:r>
          <a:endParaRPr lang="zh-CN" altLang="en-US" sz="1800" dirty="0"/>
        </a:p>
      </dgm:t>
    </dgm:pt>
    <dgm:pt modelId="{D72FF042-521B-4853-9649-821D6FD98328}" type="parTrans" cxnId="{0A593386-3B5B-4FC0-9722-68876CDE1B06}">
      <dgm:prSet/>
      <dgm:spPr/>
      <dgm:t>
        <a:bodyPr/>
        <a:lstStyle/>
        <a:p>
          <a:endParaRPr lang="zh-CN" altLang="en-US"/>
        </a:p>
      </dgm:t>
    </dgm:pt>
    <dgm:pt modelId="{10F572CC-4635-4A04-9DE5-2D516B5DF68A}" type="sibTrans" cxnId="{0A593386-3B5B-4FC0-9722-68876CDE1B06}">
      <dgm:prSet/>
      <dgm:spPr/>
      <dgm:t>
        <a:bodyPr/>
        <a:lstStyle/>
        <a:p>
          <a:endParaRPr lang="zh-CN" altLang="en-US"/>
        </a:p>
      </dgm:t>
    </dgm:pt>
    <dgm:pt modelId="{EC648E27-993F-456F-9982-0FAD0BACC2EA}">
      <dgm:prSet phldrT="[文本]" custT="1"/>
      <dgm:spPr>
        <a:solidFill>
          <a:srgbClr val="FB302B"/>
        </a:solidFill>
      </dgm:spPr>
      <dgm:t>
        <a:bodyPr/>
        <a:lstStyle/>
        <a:p>
          <a:r>
            <a:rPr lang="zh-CN" altLang="en-US" sz="1800" dirty="0" smtClean="0"/>
            <a:t>新闻</a:t>
          </a:r>
          <a:endParaRPr lang="zh-CN" altLang="en-US" sz="1800" dirty="0"/>
        </a:p>
      </dgm:t>
    </dgm:pt>
    <dgm:pt modelId="{174F26C3-3CDB-4EE9-979C-2F93E967A6AD}" type="parTrans" cxnId="{F0FF1868-7160-4990-8352-C3997552899C}">
      <dgm:prSet/>
      <dgm:spPr/>
      <dgm:t>
        <a:bodyPr/>
        <a:lstStyle/>
        <a:p>
          <a:endParaRPr lang="zh-CN" altLang="en-US"/>
        </a:p>
      </dgm:t>
    </dgm:pt>
    <dgm:pt modelId="{F17A3818-F413-49A7-94EA-A96879B1B622}" type="sibTrans" cxnId="{F0FF1868-7160-4990-8352-C3997552899C}">
      <dgm:prSet/>
      <dgm:spPr/>
      <dgm:t>
        <a:bodyPr/>
        <a:lstStyle/>
        <a:p>
          <a:endParaRPr lang="zh-CN" altLang="en-US"/>
        </a:p>
      </dgm:t>
    </dgm:pt>
    <dgm:pt modelId="{60A8AD87-831F-472F-868C-1FEF5849FF02}">
      <dgm:prSet phldrT="[文本]" custT="1"/>
      <dgm:spPr>
        <a:solidFill>
          <a:srgbClr val="32EA48"/>
        </a:solidFill>
      </dgm:spPr>
      <dgm:t>
        <a:bodyPr/>
        <a:lstStyle/>
        <a:p>
          <a:r>
            <a:rPr lang="zh-CN" altLang="en-US" sz="1800" dirty="0" smtClean="0"/>
            <a:t>评论</a:t>
          </a:r>
          <a:endParaRPr lang="zh-CN" altLang="en-US" sz="1800" dirty="0"/>
        </a:p>
      </dgm:t>
    </dgm:pt>
    <dgm:pt modelId="{404A6DE6-B201-4275-99B4-2233CF6806D6}" type="parTrans" cxnId="{A13CFACE-F48E-458B-8BCC-E182A31A4A1D}">
      <dgm:prSet/>
      <dgm:spPr/>
      <dgm:t>
        <a:bodyPr/>
        <a:lstStyle/>
        <a:p>
          <a:endParaRPr lang="zh-CN" altLang="en-US"/>
        </a:p>
      </dgm:t>
    </dgm:pt>
    <dgm:pt modelId="{28D900EC-B760-43BB-927F-719024442168}" type="sibTrans" cxnId="{A13CFACE-F48E-458B-8BCC-E182A31A4A1D}">
      <dgm:prSet/>
      <dgm:spPr/>
      <dgm:t>
        <a:bodyPr/>
        <a:lstStyle/>
        <a:p>
          <a:endParaRPr lang="zh-CN" altLang="en-US"/>
        </a:p>
      </dgm:t>
    </dgm:pt>
    <dgm:pt modelId="{9C23585D-EB71-470B-9666-FA0D0938439F}">
      <dgm:prSet phldrT="[文本]" custT="1"/>
      <dgm:spPr>
        <a:solidFill>
          <a:srgbClr val="BD47C9"/>
        </a:solidFill>
      </dgm:spPr>
      <dgm:t>
        <a:bodyPr/>
        <a:lstStyle/>
        <a:p>
          <a:r>
            <a:rPr lang="zh-CN" altLang="en-US" sz="1800" dirty="0" smtClean="0"/>
            <a:t>微博</a:t>
          </a:r>
          <a:endParaRPr lang="zh-CN" altLang="en-US" sz="1800" dirty="0"/>
        </a:p>
      </dgm:t>
    </dgm:pt>
    <dgm:pt modelId="{3B4E3588-32C1-4572-8E89-FE95CCF2E2D4}" type="parTrans" cxnId="{09480478-428A-4B32-A64A-FEE2E6FB64B3}">
      <dgm:prSet/>
      <dgm:spPr/>
      <dgm:t>
        <a:bodyPr/>
        <a:lstStyle/>
        <a:p>
          <a:endParaRPr lang="zh-CN" altLang="en-US"/>
        </a:p>
      </dgm:t>
    </dgm:pt>
    <dgm:pt modelId="{73784039-7425-4FC4-9268-7FE74236A0F3}" type="sibTrans" cxnId="{09480478-428A-4B32-A64A-FEE2E6FB64B3}">
      <dgm:prSet/>
      <dgm:spPr/>
      <dgm:t>
        <a:bodyPr/>
        <a:lstStyle/>
        <a:p>
          <a:endParaRPr lang="zh-CN" altLang="en-US"/>
        </a:p>
      </dgm:t>
    </dgm:pt>
    <dgm:pt modelId="{AA322688-A38D-4D2E-AC4E-9FE5A5ACB61C}">
      <dgm:prSet phldrT="[文本]" custT="1"/>
      <dgm:spPr/>
      <dgm:t>
        <a:bodyPr/>
        <a:lstStyle/>
        <a:p>
          <a:r>
            <a:rPr lang="zh-CN" altLang="en-US" sz="1800" dirty="0" smtClean="0"/>
            <a:t>帖子</a:t>
          </a:r>
          <a:endParaRPr lang="zh-CN" altLang="en-US" sz="1800" dirty="0"/>
        </a:p>
      </dgm:t>
    </dgm:pt>
    <dgm:pt modelId="{E408EF90-6C04-43CA-A3AB-EFE9340F3191}" type="parTrans" cxnId="{9CC8A1B5-BFC8-4E35-9669-CEAB97FED143}">
      <dgm:prSet/>
      <dgm:spPr/>
      <dgm:t>
        <a:bodyPr/>
        <a:lstStyle/>
        <a:p>
          <a:endParaRPr lang="zh-CN" altLang="en-US"/>
        </a:p>
      </dgm:t>
    </dgm:pt>
    <dgm:pt modelId="{BB89AF69-CB72-485D-9B65-CF2F266F9BBE}" type="sibTrans" cxnId="{9CC8A1B5-BFC8-4E35-9669-CEAB97FED143}">
      <dgm:prSet/>
      <dgm:spPr/>
      <dgm:t>
        <a:bodyPr/>
        <a:lstStyle/>
        <a:p>
          <a:endParaRPr lang="zh-CN" altLang="en-US"/>
        </a:p>
      </dgm:t>
    </dgm:pt>
    <dgm:pt modelId="{EFFDA6B0-EF0C-4EF1-AB7F-D800D1819E10}" type="pres">
      <dgm:prSet presAssocID="{898E04B6-D478-4FAF-9B49-9FEA43530B2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659F35-C63A-40B1-A31A-B367A96C0BF5}" type="pres">
      <dgm:prSet presAssocID="{898E04B6-D478-4FAF-9B49-9FEA43530B21}" presName="matrix" presStyleCnt="0"/>
      <dgm:spPr/>
    </dgm:pt>
    <dgm:pt modelId="{11EE9420-F903-4A22-98AF-9D54C8EEB99D}" type="pres">
      <dgm:prSet presAssocID="{898E04B6-D478-4FAF-9B49-9FEA43530B21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3F235D98-46BB-426B-9A23-08E691AA3CE1}" type="pres">
      <dgm:prSet presAssocID="{898E04B6-D478-4FAF-9B49-9FEA43530B2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AC362-AAD8-407C-9E9E-5F4E430F4CAB}" type="pres">
      <dgm:prSet presAssocID="{898E04B6-D478-4FAF-9B49-9FEA43530B21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CE573A07-FE2B-4729-8BA0-DB9BF465C960}" type="pres">
      <dgm:prSet presAssocID="{898E04B6-D478-4FAF-9B49-9FEA43530B2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0F75EE-2023-4AE6-B80E-F5A99E2CDEAF}" type="pres">
      <dgm:prSet presAssocID="{898E04B6-D478-4FAF-9B49-9FEA43530B21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E5D28227-6D8C-42AC-9952-F41C7A025C5E}" type="pres">
      <dgm:prSet presAssocID="{898E04B6-D478-4FAF-9B49-9FEA43530B2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C0716-FBB2-48CA-BE93-34577020125B}" type="pres">
      <dgm:prSet presAssocID="{898E04B6-D478-4FAF-9B49-9FEA43530B21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368169D8-C6B2-4E11-93D4-FCEEA23CCA17}" type="pres">
      <dgm:prSet presAssocID="{898E04B6-D478-4FAF-9B49-9FEA43530B2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C7D47E-D6A7-41BF-8E5F-4729547AF018}" type="pres">
      <dgm:prSet presAssocID="{898E04B6-D478-4FAF-9B49-9FEA43530B21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6065CC-5C37-4F0C-A650-6CC7CC162B40}" type="presOf" srcId="{60A8AD87-831F-472F-868C-1FEF5849FF02}" destId="{A0BAC362-AAD8-407C-9E9E-5F4E430F4CAB}" srcOrd="0" destOrd="0" presId="urn:microsoft.com/office/officeart/2005/8/layout/matrix1"/>
    <dgm:cxn modelId="{E9BC2CAE-ECF4-4A54-A865-23F0039AD0BB}" type="presOf" srcId="{9C23585D-EB71-470B-9666-FA0D0938439F}" destId="{210F75EE-2023-4AE6-B80E-F5A99E2CDEAF}" srcOrd="0" destOrd="0" presId="urn:microsoft.com/office/officeart/2005/8/layout/matrix1"/>
    <dgm:cxn modelId="{0A593386-3B5B-4FC0-9722-68876CDE1B06}" srcId="{898E04B6-D478-4FAF-9B49-9FEA43530B21}" destId="{05F04657-44B1-4310-885A-0B87E6C3CF42}" srcOrd="0" destOrd="0" parTransId="{D72FF042-521B-4853-9649-821D6FD98328}" sibTransId="{10F572CC-4635-4A04-9DE5-2D516B5DF68A}"/>
    <dgm:cxn modelId="{5CEE692D-9554-4264-8D74-5D48C4687B9E}" type="presOf" srcId="{05F04657-44B1-4310-885A-0B87E6C3CF42}" destId="{50C7D47E-D6A7-41BF-8E5F-4729547AF018}" srcOrd="0" destOrd="0" presId="urn:microsoft.com/office/officeart/2005/8/layout/matrix1"/>
    <dgm:cxn modelId="{9CC8A1B5-BFC8-4E35-9669-CEAB97FED143}" srcId="{05F04657-44B1-4310-885A-0B87E6C3CF42}" destId="{AA322688-A38D-4D2E-AC4E-9FE5A5ACB61C}" srcOrd="3" destOrd="0" parTransId="{E408EF90-6C04-43CA-A3AB-EFE9340F3191}" sibTransId="{BB89AF69-CB72-485D-9B65-CF2F266F9BBE}"/>
    <dgm:cxn modelId="{F0FF1868-7160-4990-8352-C3997552899C}" srcId="{05F04657-44B1-4310-885A-0B87E6C3CF42}" destId="{EC648E27-993F-456F-9982-0FAD0BACC2EA}" srcOrd="0" destOrd="0" parTransId="{174F26C3-3CDB-4EE9-979C-2F93E967A6AD}" sibTransId="{F17A3818-F413-49A7-94EA-A96879B1B622}"/>
    <dgm:cxn modelId="{730B26F4-BD93-40DB-8037-23A3FA20B259}" type="presOf" srcId="{60A8AD87-831F-472F-868C-1FEF5849FF02}" destId="{CE573A07-FE2B-4729-8BA0-DB9BF465C960}" srcOrd="1" destOrd="0" presId="urn:microsoft.com/office/officeart/2005/8/layout/matrix1"/>
    <dgm:cxn modelId="{09480478-428A-4B32-A64A-FEE2E6FB64B3}" srcId="{05F04657-44B1-4310-885A-0B87E6C3CF42}" destId="{9C23585D-EB71-470B-9666-FA0D0938439F}" srcOrd="2" destOrd="0" parTransId="{3B4E3588-32C1-4572-8E89-FE95CCF2E2D4}" sibTransId="{73784039-7425-4FC4-9268-7FE74236A0F3}"/>
    <dgm:cxn modelId="{F6891243-80A5-456C-BA84-CD7A7CB40502}" type="presOf" srcId="{AA322688-A38D-4D2E-AC4E-9FE5A5ACB61C}" destId="{368169D8-C6B2-4E11-93D4-FCEEA23CCA17}" srcOrd="1" destOrd="0" presId="urn:microsoft.com/office/officeart/2005/8/layout/matrix1"/>
    <dgm:cxn modelId="{5980CE54-CA73-4A68-80E9-3246E0F589AA}" type="presOf" srcId="{9C23585D-EB71-470B-9666-FA0D0938439F}" destId="{E5D28227-6D8C-42AC-9952-F41C7A025C5E}" srcOrd="1" destOrd="0" presId="urn:microsoft.com/office/officeart/2005/8/layout/matrix1"/>
    <dgm:cxn modelId="{A3FA46D9-C9AD-4661-95FC-A217D74FAFCA}" type="presOf" srcId="{AA322688-A38D-4D2E-AC4E-9FE5A5ACB61C}" destId="{628C0716-FBB2-48CA-BE93-34577020125B}" srcOrd="0" destOrd="0" presId="urn:microsoft.com/office/officeart/2005/8/layout/matrix1"/>
    <dgm:cxn modelId="{4AE2A101-61F6-4C17-881C-7A97B0C7EB63}" type="presOf" srcId="{EC648E27-993F-456F-9982-0FAD0BACC2EA}" destId="{11EE9420-F903-4A22-98AF-9D54C8EEB99D}" srcOrd="0" destOrd="0" presId="urn:microsoft.com/office/officeart/2005/8/layout/matrix1"/>
    <dgm:cxn modelId="{A13CFACE-F48E-458B-8BCC-E182A31A4A1D}" srcId="{05F04657-44B1-4310-885A-0B87E6C3CF42}" destId="{60A8AD87-831F-472F-868C-1FEF5849FF02}" srcOrd="1" destOrd="0" parTransId="{404A6DE6-B201-4275-99B4-2233CF6806D6}" sibTransId="{28D900EC-B760-43BB-927F-719024442168}"/>
    <dgm:cxn modelId="{0CED7843-FEBA-41AF-976D-EEE41240765D}" type="presOf" srcId="{EC648E27-993F-456F-9982-0FAD0BACC2EA}" destId="{3F235D98-46BB-426B-9A23-08E691AA3CE1}" srcOrd="1" destOrd="0" presId="urn:microsoft.com/office/officeart/2005/8/layout/matrix1"/>
    <dgm:cxn modelId="{80B54581-3EC4-4621-883A-098C25C55928}" type="presOf" srcId="{898E04B6-D478-4FAF-9B49-9FEA43530B21}" destId="{EFFDA6B0-EF0C-4EF1-AB7F-D800D1819E10}" srcOrd="0" destOrd="0" presId="urn:microsoft.com/office/officeart/2005/8/layout/matrix1"/>
    <dgm:cxn modelId="{C1800162-56D7-4A52-A659-FE4B88F61B45}" type="presParOf" srcId="{EFFDA6B0-EF0C-4EF1-AB7F-D800D1819E10}" destId="{6F659F35-C63A-40B1-A31A-B367A96C0BF5}" srcOrd="0" destOrd="0" presId="urn:microsoft.com/office/officeart/2005/8/layout/matrix1"/>
    <dgm:cxn modelId="{CBD3ABCA-5765-4984-BFE8-7D2FC1ACECED}" type="presParOf" srcId="{6F659F35-C63A-40B1-A31A-B367A96C0BF5}" destId="{11EE9420-F903-4A22-98AF-9D54C8EEB99D}" srcOrd="0" destOrd="0" presId="urn:microsoft.com/office/officeart/2005/8/layout/matrix1"/>
    <dgm:cxn modelId="{54B0FE08-4E8C-4FEA-A89A-CEC66F88BE82}" type="presParOf" srcId="{6F659F35-C63A-40B1-A31A-B367A96C0BF5}" destId="{3F235D98-46BB-426B-9A23-08E691AA3CE1}" srcOrd="1" destOrd="0" presId="urn:microsoft.com/office/officeart/2005/8/layout/matrix1"/>
    <dgm:cxn modelId="{31A859CD-99FC-45C4-AFB8-E74DF9B91162}" type="presParOf" srcId="{6F659F35-C63A-40B1-A31A-B367A96C0BF5}" destId="{A0BAC362-AAD8-407C-9E9E-5F4E430F4CAB}" srcOrd="2" destOrd="0" presId="urn:microsoft.com/office/officeart/2005/8/layout/matrix1"/>
    <dgm:cxn modelId="{DC0A6C2B-14A3-4AD8-8234-6F53C74F366C}" type="presParOf" srcId="{6F659F35-C63A-40B1-A31A-B367A96C0BF5}" destId="{CE573A07-FE2B-4729-8BA0-DB9BF465C960}" srcOrd="3" destOrd="0" presId="urn:microsoft.com/office/officeart/2005/8/layout/matrix1"/>
    <dgm:cxn modelId="{2A87AD02-52A2-4E82-9968-691512B17F66}" type="presParOf" srcId="{6F659F35-C63A-40B1-A31A-B367A96C0BF5}" destId="{210F75EE-2023-4AE6-B80E-F5A99E2CDEAF}" srcOrd="4" destOrd="0" presId="urn:microsoft.com/office/officeart/2005/8/layout/matrix1"/>
    <dgm:cxn modelId="{677D9150-FAA0-4730-9409-8C1F75998310}" type="presParOf" srcId="{6F659F35-C63A-40B1-A31A-B367A96C0BF5}" destId="{E5D28227-6D8C-42AC-9952-F41C7A025C5E}" srcOrd="5" destOrd="0" presId="urn:microsoft.com/office/officeart/2005/8/layout/matrix1"/>
    <dgm:cxn modelId="{9087A878-7FB3-408D-9FAE-F8DD9663AAEE}" type="presParOf" srcId="{6F659F35-C63A-40B1-A31A-B367A96C0BF5}" destId="{628C0716-FBB2-48CA-BE93-34577020125B}" srcOrd="6" destOrd="0" presId="urn:microsoft.com/office/officeart/2005/8/layout/matrix1"/>
    <dgm:cxn modelId="{7EA363D5-B581-4283-818F-DDE529D17B65}" type="presParOf" srcId="{6F659F35-C63A-40B1-A31A-B367A96C0BF5}" destId="{368169D8-C6B2-4E11-93D4-FCEEA23CCA17}" srcOrd="7" destOrd="0" presId="urn:microsoft.com/office/officeart/2005/8/layout/matrix1"/>
    <dgm:cxn modelId="{8B9C3F17-C75C-407E-8926-45CDEDED5616}" type="presParOf" srcId="{EFFDA6B0-EF0C-4EF1-AB7F-D800D1819E10}" destId="{50C7D47E-D6A7-41BF-8E5F-4729547AF01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931C32-5E9B-48E7-ABFE-542253DA0D2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3AB6BB-CB36-4367-86A9-993422769DB3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zh-CN" altLang="en-US" dirty="0"/>
        </a:p>
      </dgm:t>
    </dgm:pt>
    <dgm:pt modelId="{81879F6D-C4AB-4C8A-8CA1-761045454B7F}" type="parTrans" cxnId="{24605A75-9E61-427E-995E-26BB35120654}">
      <dgm:prSet/>
      <dgm:spPr/>
      <dgm:t>
        <a:bodyPr/>
        <a:lstStyle/>
        <a:p>
          <a:endParaRPr lang="zh-CN" altLang="en-US"/>
        </a:p>
      </dgm:t>
    </dgm:pt>
    <dgm:pt modelId="{EEFE6CF9-BCF8-44B4-87C7-BB18CB616CEB}" type="sibTrans" cxnId="{24605A75-9E61-427E-995E-26BB35120654}">
      <dgm:prSet/>
      <dgm:spPr/>
      <dgm:t>
        <a:bodyPr/>
        <a:lstStyle/>
        <a:p>
          <a:endParaRPr lang="zh-CN" altLang="en-US"/>
        </a:p>
      </dgm:t>
    </dgm:pt>
    <dgm:pt modelId="{B3CC9DF3-8914-42F8-8ECC-0F62657C786E}">
      <dgm:prSet phldrT="[文本]"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zh-CN" altLang="en-US" sz="2000" dirty="0" smtClean="0"/>
            <a:t>热点专题评价倾向性分析</a:t>
          </a:r>
          <a:endParaRPr lang="zh-CN" altLang="en-US" sz="2000" dirty="0"/>
        </a:p>
      </dgm:t>
    </dgm:pt>
    <dgm:pt modelId="{109C3577-A8C6-4AF4-BC97-05ADA3FA1D38}" type="parTrans" cxnId="{BD8CE427-B659-4D43-97AA-FC6218678DA7}">
      <dgm:prSet/>
      <dgm:spPr/>
      <dgm:t>
        <a:bodyPr/>
        <a:lstStyle/>
        <a:p>
          <a:endParaRPr lang="zh-CN" altLang="en-US"/>
        </a:p>
      </dgm:t>
    </dgm:pt>
    <dgm:pt modelId="{326C3FD2-C1D7-4C3A-8EC8-684BCA22423A}" type="sibTrans" cxnId="{BD8CE427-B659-4D43-97AA-FC6218678DA7}">
      <dgm:prSet/>
      <dgm:spPr/>
      <dgm:t>
        <a:bodyPr/>
        <a:lstStyle/>
        <a:p>
          <a:endParaRPr lang="zh-CN" altLang="en-US"/>
        </a:p>
      </dgm:t>
    </dgm:pt>
    <dgm:pt modelId="{C89ACAD7-3456-4F1D-8175-2D9716075717}" type="pres">
      <dgm:prSet presAssocID="{FA931C32-5E9B-48E7-ABFE-542253DA0D2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FC01DF1-D95B-457E-BED3-EEB71E424FCD}" type="pres">
      <dgm:prSet presAssocID="{343AB6BB-CB36-4367-86A9-993422769DB3}" presName="linNode" presStyleCnt="0"/>
      <dgm:spPr/>
    </dgm:pt>
    <dgm:pt modelId="{6C6E57F7-8F65-4353-8E17-DF1AF97E0C6C}" type="pres">
      <dgm:prSet presAssocID="{343AB6BB-CB36-4367-86A9-993422769DB3}" presName="parentShp" presStyleLbl="node1" presStyleIdx="0" presStyleCnt="1" custScaleX="40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B745B-44AF-4B5E-9CB2-AD20ACC56853}" type="pres">
      <dgm:prSet presAssocID="{343AB6BB-CB36-4367-86A9-993422769DB3}" presName="childShp" presStyleLbl="bgAccFollowNode1" presStyleIdx="0" presStyleCnt="1" custScaleX="193719" custLinFactNeighborX="2538" custLinFactNeighborY="-144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B86178-EA57-4D08-ACA2-13BFABAE815C}" type="presOf" srcId="{B3CC9DF3-8914-42F8-8ECC-0F62657C786E}" destId="{689B745B-44AF-4B5E-9CB2-AD20ACC56853}" srcOrd="0" destOrd="0" presId="urn:microsoft.com/office/officeart/2005/8/layout/vList6"/>
    <dgm:cxn modelId="{C0D1B862-CDD5-49AB-A0E5-1CC2F5404017}" type="presOf" srcId="{343AB6BB-CB36-4367-86A9-993422769DB3}" destId="{6C6E57F7-8F65-4353-8E17-DF1AF97E0C6C}" srcOrd="0" destOrd="0" presId="urn:microsoft.com/office/officeart/2005/8/layout/vList6"/>
    <dgm:cxn modelId="{24605A75-9E61-427E-995E-26BB35120654}" srcId="{FA931C32-5E9B-48E7-ABFE-542253DA0D21}" destId="{343AB6BB-CB36-4367-86A9-993422769DB3}" srcOrd="0" destOrd="0" parTransId="{81879F6D-C4AB-4C8A-8CA1-761045454B7F}" sibTransId="{EEFE6CF9-BCF8-44B4-87C7-BB18CB616CEB}"/>
    <dgm:cxn modelId="{4F98C963-80BE-4E12-A135-D5F0EE64D1B4}" type="presOf" srcId="{FA931C32-5E9B-48E7-ABFE-542253DA0D21}" destId="{C89ACAD7-3456-4F1D-8175-2D9716075717}" srcOrd="0" destOrd="0" presId="urn:microsoft.com/office/officeart/2005/8/layout/vList6"/>
    <dgm:cxn modelId="{BD8CE427-B659-4D43-97AA-FC6218678DA7}" srcId="{343AB6BB-CB36-4367-86A9-993422769DB3}" destId="{B3CC9DF3-8914-42F8-8ECC-0F62657C786E}" srcOrd="0" destOrd="0" parTransId="{109C3577-A8C6-4AF4-BC97-05ADA3FA1D38}" sibTransId="{326C3FD2-C1D7-4C3A-8EC8-684BCA22423A}"/>
    <dgm:cxn modelId="{F7CE746E-EAF6-46F1-9768-F8B6193CF4C8}" type="presParOf" srcId="{C89ACAD7-3456-4F1D-8175-2D9716075717}" destId="{6FC01DF1-D95B-457E-BED3-EEB71E424FCD}" srcOrd="0" destOrd="0" presId="urn:microsoft.com/office/officeart/2005/8/layout/vList6"/>
    <dgm:cxn modelId="{4638C485-D560-4CAC-B94A-84FF224E044E}" type="presParOf" srcId="{6FC01DF1-D95B-457E-BED3-EEB71E424FCD}" destId="{6C6E57F7-8F65-4353-8E17-DF1AF97E0C6C}" srcOrd="0" destOrd="0" presId="urn:microsoft.com/office/officeart/2005/8/layout/vList6"/>
    <dgm:cxn modelId="{5E46FE82-37EF-4FF1-8990-01879A2EFE90}" type="presParOf" srcId="{6FC01DF1-D95B-457E-BED3-EEB71E424FCD}" destId="{689B745B-44AF-4B5E-9CB2-AD20ACC568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931C32-5E9B-48E7-ABFE-542253DA0D2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3AB6BB-CB36-4367-86A9-993422769DB3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zh-CN" altLang="en-US" dirty="0"/>
        </a:p>
      </dgm:t>
    </dgm:pt>
    <dgm:pt modelId="{81879F6D-C4AB-4C8A-8CA1-761045454B7F}" type="parTrans" cxnId="{24605A75-9E61-427E-995E-26BB35120654}">
      <dgm:prSet/>
      <dgm:spPr/>
      <dgm:t>
        <a:bodyPr/>
        <a:lstStyle/>
        <a:p>
          <a:endParaRPr lang="zh-CN" altLang="en-US"/>
        </a:p>
      </dgm:t>
    </dgm:pt>
    <dgm:pt modelId="{EEFE6CF9-BCF8-44B4-87C7-BB18CB616CEB}" type="sibTrans" cxnId="{24605A75-9E61-427E-995E-26BB35120654}">
      <dgm:prSet/>
      <dgm:spPr/>
      <dgm:t>
        <a:bodyPr/>
        <a:lstStyle/>
        <a:p>
          <a:endParaRPr lang="zh-CN" altLang="en-US"/>
        </a:p>
      </dgm:t>
    </dgm:pt>
    <dgm:pt modelId="{B3CC9DF3-8914-42F8-8ECC-0F62657C786E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altLang="en-US" sz="2000" dirty="0" smtClean="0"/>
            <a:t>热点专题关注度分析</a:t>
          </a:r>
          <a:endParaRPr lang="zh-CN" altLang="en-US" sz="2000" dirty="0"/>
        </a:p>
      </dgm:t>
    </dgm:pt>
    <dgm:pt modelId="{109C3577-A8C6-4AF4-BC97-05ADA3FA1D38}" type="parTrans" cxnId="{BD8CE427-B659-4D43-97AA-FC6218678DA7}">
      <dgm:prSet/>
      <dgm:spPr/>
      <dgm:t>
        <a:bodyPr/>
        <a:lstStyle/>
        <a:p>
          <a:endParaRPr lang="zh-CN" altLang="en-US"/>
        </a:p>
      </dgm:t>
    </dgm:pt>
    <dgm:pt modelId="{326C3FD2-C1D7-4C3A-8EC8-684BCA22423A}" type="sibTrans" cxnId="{BD8CE427-B659-4D43-97AA-FC6218678DA7}">
      <dgm:prSet/>
      <dgm:spPr/>
      <dgm:t>
        <a:bodyPr/>
        <a:lstStyle/>
        <a:p>
          <a:endParaRPr lang="zh-CN" altLang="en-US"/>
        </a:p>
      </dgm:t>
    </dgm:pt>
    <dgm:pt modelId="{C89ACAD7-3456-4F1D-8175-2D9716075717}" type="pres">
      <dgm:prSet presAssocID="{FA931C32-5E9B-48E7-ABFE-542253DA0D2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FC01DF1-D95B-457E-BED3-EEB71E424FCD}" type="pres">
      <dgm:prSet presAssocID="{343AB6BB-CB36-4367-86A9-993422769DB3}" presName="linNode" presStyleCnt="0"/>
      <dgm:spPr/>
    </dgm:pt>
    <dgm:pt modelId="{6C6E57F7-8F65-4353-8E17-DF1AF97E0C6C}" type="pres">
      <dgm:prSet presAssocID="{343AB6BB-CB36-4367-86A9-993422769DB3}" presName="parentShp" presStyleLbl="node1" presStyleIdx="0" presStyleCnt="1" custScaleX="386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B745B-44AF-4B5E-9CB2-AD20ACC56853}" type="pres">
      <dgm:prSet presAssocID="{343AB6BB-CB36-4367-86A9-993422769DB3}" presName="childShp" presStyleLbl="bgAccFollowNode1" presStyleIdx="0" presStyleCnt="1" custScaleX="154985" custLinFactNeighborX="2538" custLinFactNeighborY="-144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908907-EEBA-4F93-B455-46BCB20862E5}" type="presOf" srcId="{B3CC9DF3-8914-42F8-8ECC-0F62657C786E}" destId="{689B745B-44AF-4B5E-9CB2-AD20ACC56853}" srcOrd="0" destOrd="0" presId="urn:microsoft.com/office/officeart/2005/8/layout/vList6"/>
    <dgm:cxn modelId="{4DD7104C-285E-465B-AEBC-D728A4AC72D8}" type="presOf" srcId="{FA931C32-5E9B-48E7-ABFE-542253DA0D21}" destId="{C89ACAD7-3456-4F1D-8175-2D9716075717}" srcOrd="0" destOrd="0" presId="urn:microsoft.com/office/officeart/2005/8/layout/vList6"/>
    <dgm:cxn modelId="{24605A75-9E61-427E-995E-26BB35120654}" srcId="{FA931C32-5E9B-48E7-ABFE-542253DA0D21}" destId="{343AB6BB-CB36-4367-86A9-993422769DB3}" srcOrd="0" destOrd="0" parTransId="{81879F6D-C4AB-4C8A-8CA1-761045454B7F}" sibTransId="{EEFE6CF9-BCF8-44B4-87C7-BB18CB616CEB}"/>
    <dgm:cxn modelId="{BD8CE427-B659-4D43-97AA-FC6218678DA7}" srcId="{343AB6BB-CB36-4367-86A9-993422769DB3}" destId="{B3CC9DF3-8914-42F8-8ECC-0F62657C786E}" srcOrd="0" destOrd="0" parTransId="{109C3577-A8C6-4AF4-BC97-05ADA3FA1D38}" sibTransId="{326C3FD2-C1D7-4C3A-8EC8-684BCA22423A}"/>
    <dgm:cxn modelId="{49BB5859-AD2B-4060-8031-02DB85688A05}" type="presOf" srcId="{343AB6BB-CB36-4367-86A9-993422769DB3}" destId="{6C6E57F7-8F65-4353-8E17-DF1AF97E0C6C}" srcOrd="0" destOrd="0" presId="urn:microsoft.com/office/officeart/2005/8/layout/vList6"/>
    <dgm:cxn modelId="{4ECE21DD-86A7-4FF7-9C3D-FB1A96BE6AE5}" type="presParOf" srcId="{C89ACAD7-3456-4F1D-8175-2D9716075717}" destId="{6FC01DF1-D95B-457E-BED3-EEB71E424FCD}" srcOrd="0" destOrd="0" presId="urn:microsoft.com/office/officeart/2005/8/layout/vList6"/>
    <dgm:cxn modelId="{0AD3CA16-EDB6-476E-BE03-0035F701A775}" type="presParOf" srcId="{6FC01DF1-D95B-457E-BED3-EEB71E424FCD}" destId="{6C6E57F7-8F65-4353-8E17-DF1AF97E0C6C}" srcOrd="0" destOrd="0" presId="urn:microsoft.com/office/officeart/2005/8/layout/vList6"/>
    <dgm:cxn modelId="{599C6AEB-51B1-4F76-89A4-87979507B3FA}" type="presParOf" srcId="{6FC01DF1-D95B-457E-BED3-EEB71E424FCD}" destId="{689B745B-44AF-4B5E-9CB2-AD20ACC568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F3DBD5-808C-4CFB-A77F-12CD8F20305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CDB2924-9F51-4F6E-846A-EC29F40C8938}">
      <dgm:prSet phldrT="[文本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zh-CN" altLang="en-US" dirty="0" smtClean="0"/>
            <a:t>          关注热点  </a:t>
          </a:r>
          <a:endParaRPr lang="zh-CN" altLang="en-US" dirty="0"/>
        </a:p>
      </dgm:t>
    </dgm:pt>
    <dgm:pt modelId="{39D99515-AE03-4E9C-8EB3-DD8D9032663C}" type="parTrans" cxnId="{996AE9B8-6710-44DB-8951-8AF8F8A3B3E0}">
      <dgm:prSet/>
      <dgm:spPr/>
      <dgm:t>
        <a:bodyPr/>
        <a:lstStyle/>
        <a:p>
          <a:endParaRPr lang="zh-CN" altLang="en-US"/>
        </a:p>
      </dgm:t>
    </dgm:pt>
    <dgm:pt modelId="{DE62E6D9-8994-4587-810F-6B028AD20993}" type="sibTrans" cxnId="{996AE9B8-6710-44DB-8951-8AF8F8A3B3E0}">
      <dgm:prSet/>
      <dgm:spPr/>
      <dgm:t>
        <a:bodyPr/>
        <a:lstStyle/>
        <a:p>
          <a:endParaRPr lang="zh-CN" altLang="en-US"/>
        </a:p>
      </dgm:t>
    </dgm:pt>
    <dgm:pt modelId="{E034998B-C769-4131-8C27-15F256FCAC51}">
      <dgm:prSet phldrT="[文本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zh-CN" altLang="en-US" dirty="0" smtClean="0"/>
            <a:t>         学历分布</a:t>
          </a:r>
          <a:endParaRPr lang="zh-CN" altLang="en-US" dirty="0"/>
        </a:p>
      </dgm:t>
    </dgm:pt>
    <dgm:pt modelId="{5C7C14B5-8A96-45B2-BAD2-91F43158779B}" type="parTrans" cxnId="{7963F19E-6C69-46CD-805A-A68D117EBD66}">
      <dgm:prSet/>
      <dgm:spPr/>
      <dgm:t>
        <a:bodyPr/>
        <a:lstStyle/>
        <a:p>
          <a:endParaRPr lang="zh-CN" altLang="en-US"/>
        </a:p>
      </dgm:t>
    </dgm:pt>
    <dgm:pt modelId="{49A2B9D3-C4BC-488C-B596-944085213AF7}" type="sibTrans" cxnId="{7963F19E-6C69-46CD-805A-A68D117EBD66}">
      <dgm:prSet/>
      <dgm:spPr/>
      <dgm:t>
        <a:bodyPr/>
        <a:lstStyle/>
        <a:p>
          <a:endParaRPr lang="zh-CN" altLang="en-US"/>
        </a:p>
      </dgm:t>
    </dgm:pt>
    <dgm:pt modelId="{18BDEED9-DDEF-442D-9BE2-7AF8F4B931D3}">
      <dgm:prSet phldrT="[文本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dirty="0" smtClean="0"/>
            <a:t>情感倾向变化</a:t>
          </a:r>
          <a:endParaRPr lang="zh-CN" altLang="en-US" dirty="0"/>
        </a:p>
      </dgm:t>
    </dgm:pt>
    <dgm:pt modelId="{70A03FC8-C699-4F36-A41E-5A628C6B16FD}" type="parTrans" cxnId="{117B4C16-4EC5-4B7C-B5CD-B31102A54E65}">
      <dgm:prSet/>
      <dgm:spPr/>
      <dgm:t>
        <a:bodyPr/>
        <a:lstStyle/>
        <a:p>
          <a:endParaRPr lang="zh-CN" altLang="en-US"/>
        </a:p>
      </dgm:t>
    </dgm:pt>
    <dgm:pt modelId="{8FB40D69-62DE-4086-A884-E3C95C98FA41}" type="sibTrans" cxnId="{117B4C16-4EC5-4B7C-B5CD-B31102A54E65}">
      <dgm:prSet/>
      <dgm:spPr/>
      <dgm:t>
        <a:bodyPr/>
        <a:lstStyle/>
        <a:p>
          <a:endParaRPr lang="zh-CN" altLang="en-US"/>
        </a:p>
      </dgm:t>
    </dgm:pt>
    <dgm:pt modelId="{0467F9CC-6D7B-4211-8BAB-49B124B3522F}" type="pres">
      <dgm:prSet presAssocID="{2EF3DBD5-808C-4CFB-A77F-12CD8F203053}" presName="Name0" presStyleCnt="0">
        <dgm:presLayoutVars>
          <dgm:dir/>
          <dgm:resizeHandles val="exact"/>
        </dgm:presLayoutVars>
      </dgm:prSet>
      <dgm:spPr/>
    </dgm:pt>
    <dgm:pt modelId="{5141856E-AAE0-472D-AA3A-528F04B472AD}" type="pres">
      <dgm:prSet presAssocID="{8CDB2924-9F51-4F6E-846A-EC29F40C893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DF5756-6821-4591-AF12-5F21BBEAEBC4}" type="pres">
      <dgm:prSet presAssocID="{DE62E6D9-8994-4587-810F-6B028AD20993}" presName="parSpace" presStyleCnt="0"/>
      <dgm:spPr/>
    </dgm:pt>
    <dgm:pt modelId="{9FA5BB53-D505-4E01-8476-680A06DD5253}" type="pres">
      <dgm:prSet presAssocID="{E034998B-C769-4131-8C27-15F256FCAC51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726E7F-EF6E-4AE6-84A1-A1DF9997E5D4}" type="pres">
      <dgm:prSet presAssocID="{49A2B9D3-C4BC-488C-B596-944085213AF7}" presName="parSpace" presStyleCnt="0"/>
      <dgm:spPr/>
    </dgm:pt>
    <dgm:pt modelId="{DBBC8F45-1900-4614-B6DA-AFB39798FEF2}" type="pres">
      <dgm:prSet presAssocID="{18BDEED9-DDEF-442D-9BE2-7AF8F4B931D3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6AE9B8-6710-44DB-8951-8AF8F8A3B3E0}" srcId="{2EF3DBD5-808C-4CFB-A77F-12CD8F203053}" destId="{8CDB2924-9F51-4F6E-846A-EC29F40C8938}" srcOrd="0" destOrd="0" parTransId="{39D99515-AE03-4E9C-8EB3-DD8D9032663C}" sibTransId="{DE62E6D9-8994-4587-810F-6B028AD20993}"/>
    <dgm:cxn modelId="{C125CD2C-9528-48C2-86A5-2D175CC2B677}" type="presOf" srcId="{18BDEED9-DDEF-442D-9BE2-7AF8F4B931D3}" destId="{DBBC8F45-1900-4614-B6DA-AFB39798FEF2}" srcOrd="0" destOrd="0" presId="urn:microsoft.com/office/officeart/2005/8/layout/hChevron3"/>
    <dgm:cxn modelId="{F218D871-EF9C-42B2-9080-AFE3EEC97761}" type="presOf" srcId="{E034998B-C769-4131-8C27-15F256FCAC51}" destId="{9FA5BB53-D505-4E01-8476-680A06DD5253}" srcOrd="0" destOrd="0" presId="urn:microsoft.com/office/officeart/2005/8/layout/hChevron3"/>
    <dgm:cxn modelId="{CC763503-FED9-40CD-B86D-C2B1A3110B82}" type="presOf" srcId="{8CDB2924-9F51-4F6E-846A-EC29F40C8938}" destId="{5141856E-AAE0-472D-AA3A-528F04B472AD}" srcOrd="0" destOrd="0" presId="urn:microsoft.com/office/officeart/2005/8/layout/hChevron3"/>
    <dgm:cxn modelId="{117B4C16-4EC5-4B7C-B5CD-B31102A54E65}" srcId="{2EF3DBD5-808C-4CFB-A77F-12CD8F203053}" destId="{18BDEED9-DDEF-442D-9BE2-7AF8F4B931D3}" srcOrd="2" destOrd="0" parTransId="{70A03FC8-C699-4F36-A41E-5A628C6B16FD}" sibTransId="{8FB40D69-62DE-4086-A884-E3C95C98FA41}"/>
    <dgm:cxn modelId="{2BADF556-4C0A-4D77-AFEE-80E711D3C450}" type="presOf" srcId="{2EF3DBD5-808C-4CFB-A77F-12CD8F203053}" destId="{0467F9CC-6D7B-4211-8BAB-49B124B3522F}" srcOrd="0" destOrd="0" presId="urn:microsoft.com/office/officeart/2005/8/layout/hChevron3"/>
    <dgm:cxn modelId="{7963F19E-6C69-46CD-805A-A68D117EBD66}" srcId="{2EF3DBD5-808C-4CFB-A77F-12CD8F203053}" destId="{E034998B-C769-4131-8C27-15F256FCAC51}" srcOrd="1" destOrd="0" parTransId="{5C7C14B5-8A96-45B2-BAD2-91F43158779B}" sibTransId="{49A2B9D3-C4BC-488C-B596-944085213AF7}"/>
    <dgm:cxn modelId="{A3977B40-AA4C-4F14-A601-80547EC3FA84}" type="presParOf" srcId="{0467F9CC-6D7B-4211-8BAB-49B124B3522F}" destId="{5141856E-AAE0-472D-AA3A-528F04B472AD}" srcOrd="0" destOrd="0" presId="urn:microsoft.com/office/officeart/2005/8/layout/hChevron3"/>
    <dgm:cxn modelId="{C01489B5-5304-4DD0-A4CC-DC5E19BB5365}" type="presParOf" srcId="{0467F9CC-6D7B-4211-8BAB-49B124B3522F}" destId="{1BDF5756-6821-4591-AF12-5F21BBEAEBC4}" srcOrd="1" destOrd="0" presId="urn:microsoft.com/office/officeart/2005/8/layout/hChevron3"/>
    <dgm:cxn modelId="{D0C8C442-BE24-4A56-B32F-DA311CA20C5E}" type="presParOf" srcId="{0467F9CC-6D7B-4211-8BAB-49B124B3522F}" destId="{9FA5BB53-D505-4E01-8476-680A06DD5253}" srcOrd="2" destOrd="0" presId="urn:microsoft.com/office/officeart/2005/8/layout/hChevron3"/>
    <dgm:cxn modelId="{5B32F30F-DC56-4859-A578-AD9707B65736}" type="presParOf" srcId="{0467F9CC-6D7B-4211-8BAB-49B124B3522F}" destId="{14726E7F-EF6E-4AE6-84A1-A1DF9997E5D4}" srcOrd="3" destOrd="0" presId="urn:microsoft.com/office/officeart/2005/8/layout/hChevron3"/>
    <dgm:cxn modelId="{D717FCCF-341A-46F3-8F57-B432F8A4393A}" type="presParOf" srcId="{0467F9CC-6D7B-4211-8BAB-49B124B3522F}" destId="{DBBC8F45-1900-4614-B6DA-AFB39798FEF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45DC18-894E-444D-B31B-3C05522AB14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B400FE66-E107-4F22-8A00-37F201EE38A6}">
      <dgm:prSet phldrT="[文本]" custT="1"/>
      <dgm:spPr/>
      <dgm:t>
        <a:bodyPr/>
        <a:lstStyle/>
        <a:p>
          <a:r>
            <a:rPr lang="zh-CN" altLang="en-US" sz="1700" dirty="0" smtClean="0"/>
            <a:t>情感倾向</a:t>
          </a:r>
          <a:endParaRPr lang="zh-CN" altLang="en-US" sz="1700" dirty="0"/>
        </a:p>
      </dgm:t>
    </dgm:pt>
    <dgm:pt modelId="{4DC510F6-2AE3-441B-A643-92DF2E195D6B}" type="parTrans" cxnId="{1BD6A840-53D6-4737-89B5-A783CECB0987}">
      <dgm:prSet/>
      <dgm:spPr/>
      <dgm:t>
        <a:bodyPr/>
        <a:lstStyle/>
        <a:p>
          <a:endParaRPr lang="zh-CN" altLang="en-US"/>
        </a:p>
      </dgm:t>
    </dgm:pt>
    <dgm:pt modelId="{E1B39CEB-9D0E-42F0-A876-2F2EFC5ACB48}" type="sibTrans" cxnId="{1BD6A840-53D6-4737-89B5-A783CECB0987}">
      <dgm:prSet/>
      <dgm:spPr/>
      <dgm:t>
        <a:bodyPr/>
        <a:lstStyle/>
        <a:p>
          <a:endParaRPr lang="zh-CN" altLang="en-US"/>
        </a:p>
      </dgm:t>
    </dgm:pt>
    <dgm:pt modelId="{DED8C1CB-A686-4979-9BB3-D6EA2FC24F6E}">
      <dgm:prSet phldrT="[文本]" custT="1"/>
      <dgm:spPr/>
      <dgm:t>
        <a:bodyPr/>
        <a:lstStyle/>
        <a:p>
          <a:r>
            <a:rPr lang="zh-CN" altLang="en-US" sz="1700" dirty="0" smtClean="0"/>
            <a:t>关注焦点</a:t>
          </a:r>
          <a:endParaRPr lang="zh-CN" altLang="en-US" sz="1700" dirty="0"/>
        </a:p>
      </dgm:t>
    </dgm:pt>
    <dgm:pt modelId="{122BF744-2DCC-4727-899F-D7F0D51BB7B8}" type="parTrans" cxnId="{79752B70-6807-45C3-AC67-90D9468DF989}">
      <dgm:prSet/>
      <dgm:spPr/>
      <dgm:t>
        <a:bodyPr/>
        <a:lstStyle/>
        <a:p>
          <a:endParaRPr lang="zh-CN" altLang="en-US"/>
        </a:p>
      </dgm:t>
    </dgm:pt>
    <dgm:pt modelId="{49D1BB2A-89CA-443E-8208-A3F9CE826D00}" type="sibTrans" cxnId="{79752B70-6807-45C3-AC67-90D9468DF989}">
      <dgm:prSet/>
      <dgm:spPr/>
      <dgm:t>
        <a:bodyPr/>
        <a:lstStyle/>
        <a:p>
          <a:endParaRPr lang="zh-CN" altLang="en-US"/>
        </a:p>
      </dgm:t>
    </dgm:pt>
    <dgm:pt modelId="{30654CB6-37C1-4465-B9EC-9A34EC407AD3}">
      <dgm:prSet phldrT="[文本]" custT="1"/>
      <dgm:spPr/>
      <dgm:t>
        <a:bodyPr/>
        <a:lstStyle/>
        <a:p>
          <a:r>
            <a:rPr lang="zh-CN" altLang="en-US" sz="1700" dirty="0" smtClean="0"/>
            <a:t>城市形象公众认知</a:t>
          </a:r>
          <a:endParaRPr lang="zh-CN" altLang="en-US" sz="1700" dirty="0"/>
        </a:p>
      </dgm:t>
    </dgm:pt>
    <dgm:pt modelId="{624A8187-1F68-41CE-8DC0-E49230D29BD9}" type="parTrans" cxnId="{002B8B58-7B5D-4927-BACC-517D046576D5}">
      <dgm:prSet/>
      <dgm:spPr/>
      <dgm:t>
        <a:bodyPr/>
        <a:lstStyle/>
        <a:p>
          <a:endParaRPr lang="zh-CN" altLang="en-US"/>
        </a:p>
      </dgm:t>
    </dgm:pt>
    <dgm:pt modelId="{132DEF92-FA83-4018-AAA2-208892DA8866}" type="sibTrans" cxnId="{002B8B58-7B5D-4927-BACC-517D046576D5}">
      <dgm:prSet/>
      <dgm:spPr/>
      <dgm:t>
        <a:bodyPr/>
        <a:lstStyle/>
        <a:p>
          <a:endParaRPr lang="zh-CN" altLang="en-US"/>
        </a:p>
      </dgm:t>
    </dgm:pt>
    <dgm:pt modelId="{BF7DB85F-5ACA-4F22-9472-E8BBB7C1ACF8}">
      <dgm:prSet phldrT="[文本]" custT="1"/>
      <dgm:spPr/>
      <dgm:t>
        <a:bodyPr/>
        <a:lstStyle/>
        <a:p>
          <a:r>
            <a:rPr lang="zh-CN" altLang="en-US" sz="1700" dirty="0" smtClean="0">
              <a:latin typeface="+mj-ea"/>
              <a:ea typeface="+mj-ea"/>
            </a:rPr>
            <a:t>直观印象</a:t>
          </a:r>
          <a:endParaRPr lang="zh-CN" altLang="en-US" sz="1700" dirty="0">
            <a:latin typeface="+mj-ea"/>
            <a:ea typeface="+mj-ea"/>
          </a:endParaRPr>
        </a:p>
      </dgm:t>
    </dgm:pt>
    <dgm:pt modelId="{DC79E0EA-CDE8-484B-BF29-ADF491C266A8}" type="parTrans" cxnId="{76C576A1-5AE4-49FC-B166-804E54FE7E29}">
      <dgm:prSet/>
      <dgm:spPr/>
      <dgm:t>
        <a:bodyPr/>
        <a:lstStyle/>
        <a:p>
          <a:endParaRPr lang="zh-CN" altLang="en-US"/>
        </a:p>
      </dgm:t>
    </dgm:pt>
    <dgm:pt modelId="{33EFB37E-5B0F-43B0-BDDA-3014F71C8B49}" type="sibTrans" cxnId="{76C576A1-5AE4-49FC-B166-804E54FE7E29}">
      <dgm:prSet/>
      <dgm:spPr/>
      <dgm:t>
        <a:bodyPr/>
        <a:lstStyle/>
        <a:p>
          <a:endParaRPr lang="zh-CN" altLang="en-US"/>
        </a:p>
      </dgm:t>
    </dgm:pt>
    <dgm:pt modelId="{01A8D415-EF48-4CA3-B880-B8701B866726}" type="pres">
      <dgm:prSet presAssocID="{B445DC18-894E-444D-B31B-3C05522AB144}" presName="linearFlow" presStyleCnt="0">
        <dgm:presLayoutVars>
          <dgm:dir/>
          <dgm:resizeHandles val="exact"/>
        </dgm:presLayoutVars>
      </dgm:prSet>
      <dgm:spPr/>
    </dgm:pt>
    <dgm:pt modelId="{F775F864-F880-45BF-A8AB-55F3FC86FBD5}" type="pres">
      <dgm:prSet presAssocID="{B400FE66-E107-4F22-8A00-37F201EE38A6}" presName="node" presStyleLbl="node1" presStyleIdx="0" presStyleCnt="4" custScaleX="149767" custScaleY="1497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91E60-95DE-44CA-8DCF-0FB433E8CA5C}" type="pres">
      <dgm:prSet presAssocID="{E1B39CEB-9D0E-42F0-A876-2F2EFC5ACB48}" presName="spacerL" presStyleCnt="0"/>
      <dgm:spPr/>
    </dgm:pt>
    <dgm:pt modelId="{A1C939AF-B4E0-4400-8C8C-3B9DCFB4496C}" type="pres">
      <dgm:prSet presAssocID="{E1B39CEB-9D0E-42F0-A876-2F2EFC5ACB4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F6738405-5772-493F-A045-C8F925D8449F}" type="pres">
      <dgm:prSet presAssocID="{E1B39CEB-9D0E-42F0-A876-2F2EFC5ACB48}" presName="spacerR" presStyleCnt="0"/>
      <dgm:spPr/>
    </dgm:pt>
    <dgm:pt modelId="{AEC655BE-CB81-4C96-9F93-D9265EF8E6F2}" type="pres">
      <dgm:prSet presAssocID="{BF7DB85F-5ACA-4F22-9472-E8BBB7C1ACF8}" presName="node" presStyleLbl="node1" presStyleIdx="1" presStyleCnt="4" custScaleX="149019" custScaleY="1422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D82643-A7C4-4C9F-B573-0A702F4A1B02}" type="pres">
      <dgm:prSet presAssocID="{33EFB37E-5B0F-43B0-BDDA-3014F71C8B49}" presName="spacerL" presStyleCnt="0"/>
      <dgm:spPr/>
    </dgm:pt>
    <dgm:pt modelId="{89B92617-E675-452C-9434-F328BACCED77}" type="pres">
      <dgm:prSet presAssocID="{33EFB37E-5B0F-43B0-BDDA-3014F71C8B4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5ABEC09-320B-4189-92B3-D4B5C665D9D2}" type="pres">
      <dgm:prSet presAssocID="{33EFB37E-5B0F-43B0-BDDA-3014F71C8B49}" presName="spacerR" presStyleCnt="0"/>
      <dgm:spPr/>
    </dgm:pt>
    <dgm:pt modelId="{90DC8C5A-1411-421B-97E5-0E7C59950495}" type="pres">
      <dgm:prSet presAssocID="{DED8C1CB-A686-4979-9BB3-D6EA2FC24F6E}" presName="node" presStyleLbl="node1" presStyleIdx="2" presStyleCnt="4" custScaleX="150520" custScaleY="1505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A3BC5C-0704-4962-959D-185A340D053E}" type="pres">
      <dgm:prSet presAssocID="{49D1BB2A-89CA-443E-8208-A3F9CE826D00}" presName="spacerL" presStyleCnt="0"/>
      <dgm:spPr/>
    </dgm:pt>
    <dgm:pt modelId="{A1E642C2-8F12-4B12-993E-D8CA38AF49BF}" type="pres">
      <dgm:prSet presAssocID="{49D1BB2A-89CA-443E-8208-A3F9CE826D0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83419096-96E5-4EF0-BEF1-4140CE5F94F5}" type="pres">
      <dgm:prSet presAssocID="{49D1BB2A-89CA-443E-8208-A3F9CE826D00}" presName="spacerR" presStyleCnt="0"/>
      <dgm:spPr/>
    </dgm:pt>
    <dgm:pt modelId="{E9CD988E-773F-4182-A476-12EF9AD18EB3}" type="pres">
      <dgm:prSet presAssocID="{30654CB6-37C1-4465-B9EC-9A34EC407AD3}" presName="node" presStyleLbl="node1" presStyleIdx="3" presStyleCnt="4" custScaleX="154796" custScaleY="168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54D375-12B9-4A42-AA83-AE25E1935B42}" type="presOf" srcId="{33EFB37E-5B0F-43B0-BDDA-3014F71C8B49}" destId="{89B92617-E675-452C-9434-F328BACCED77}" srcOrd="0" destOrd="0" presId="urn:microsoft.com/office/officeart/2005/8/layout/equation1"/>
    <dgm:cxn modelId="{9624592D-BA32-4124-A753-3D7DBF18F97D}" type="presOf" srcId="{B445DC18-894E-444D-B31B-3C05522AB144}" destId="{01A8D415-EF48-4CA3-B880-B8701B866726}" srcOrd="0" destOrd="0" presId="urn:microsoft.com/office/officeart/2005/8/layout/equation1"/>
    <dgm:cxn modelId="{AE5B237D-AD14-424A-8793-18B1627D37AD}" type="presOf" srcId="{B400FE66-E107-4F22-8A00-37F201EE38A6}" destId="{F775F864-F880-45BF-A8AB-55F3FC86FBD5}" srcOrd="0" destOrd="0" presId="urn:microsoft.com/office/officeart/2005/8/layout/equation1"/>
    <dgm:cxn modelId="{8FF6F544-A640-423C-B69C-ACE85B3FDC67}" type="presOf" srcId="{E1B39CEB-9D0E-42F0-A876-2F2EFC5ACB48}" destId="{A1C939AF-B4E0-4400-8C8C-3B9DCFB4496C}" srcOrd="0" destOrd="0" presId="urn:microsoft.com/office/officeart/2005/8/layout/equation1"/>
    <dgm:cxn modelId="{D29208BC-A406-4C00-B72C-71D820D67A64}" type="presOf" srcId="{BF7DB85F-5ACA-4F22-9472-E8BBB7C1ACF8}" destId="{AEC655BE-CB81-4C96-9F93-D9265EF8E6F2}" srcOrd="0" destOrd="0" presId="urn:microsoft.com/office/officeart/2005/8/layout/equation1"/>
    <dgm:cxn modelId="{EBE1FEDD-586B-4FE0-BAD3-2CA302198015}" type="presOf" srcId="{30654CB6-37C1-4465-B9EC-9A34EC407AD3}" destId="{E9CD988E-773F-4182-A476-12EF9AD18EB3}" srcOrd="0" destOrd="0" presId="urn:microsoft.com/office/officeart/2005/8/layout/equation1"/>
    <dgm:cxn modelId="{1BD6A840-53D6-4737-89B5-A783CECB0987}" srcId="{B445DC18-894E-444D-B31B-3C05522AB144}" destId="{B400FE66-E107-4F22-8A00-37F201EE38A6}" srcOrd="0" destOrd="0" parTransId="{4DC510F6-2AE3-441B-A643-92DF2E195D6B}" sibTransId="{E1B39CEB-9D0E-42F0-A876-2F2EFC5ACB48}"/>
    <dgm:cxn modelId="{002B8B58-7B5D-4927-BACC-517D046576D5}" srcId="{B445DC18-894E-444D-B31B-3C05522AB144}" destId="{30654CB6-37C1-4465-B9EC-9A34EC407AD3}" srcOrd="3" destOrd="0" parTransId="{624A8187-1F68-41CE-8DC0-E49230D29BD9}" sibTransId="{132DEF92-FA83-4018-AAA2-208892DA8866}"/>
    <dgm:cxn modelId="{76C576A1-5AE4-49FC-B166-804E54FE7E29}" srcId="{B445DC18-894E-444D-B31B-3C05522AB144}" destId="{BF7DB85F-5ACA-4F22-9472-E8BBB7C1ACF8}" srcOrd="1" destOrd="0" parTransId="{DC79E0EA-CDE8-484B-BF29-ADF491C266A8}" sibTransId="{33EFB37E-5B0F-43B0-BDDA-3014F71C8B49}"/>
    <dgm:cxn modelId="{B8F8348D-2FB2-4FCC-84CF-18D9347600BA}" type="presOf" srcId="{49D1BB2A-89CA-443E-8208-A3F9CE826D00}" destId="{A1E642C2-8F12-4B12-993E-D8CA38AF49BF}" srcOrd="0" destOrd="0" presId="urn:microsoft.com/office/officeart/2005/8/layout/equation1"/>
    <dgm:cxn modelId="{ACDD9F9E-2776-4FD4-A54B-1C220E712AFB}" type="presOf" srcId="{DED8C1CB-A686-4979-9BB3-D6EA2FC24F6E}" destId="{90DC8C5A-1411-421B-97E5-0E7C59950495}" srcOrd="0" destOrd="0" presId="urn:microsoft.com/office/officeart/2005/8/layout/equation1"/>
    <dgm:cxn modelId="{79752B70-6807-45C3-AC67-90D9468DF989}" srcId="{B445DC18-894E-444D-B31B-3C05522AB144}" destId="{DED8C1CB-A686-4979-9BB3-D6EA2FC24F6E}" srcOrd="2" destOrd="0" parTransId="{122BF744-2DCC-4727-899F-D7F0D51BB7B8}" sibTransId="{49D1BB2A-89CA-443E-8208-A3F9CE826D00}"/>
    <dgm:cxn modelId="{79CC58C2-218B-4F66-9AAC-7FD30424AFFE}" type="presParOf" srcId="{01A8D415-EF48-4CA3-B880-B8701B866726}" destId="{F775F864-F880-45BF-A8AB-55F3FC86FBD5}" srcOrd="0" destOrd="0" presId="urn:microsoft.com/office/officeart/2005/8/layout/equation1"/>
    <dgm:cxn modelId="{8F3A1313-0349-41C3-ACB9-32028FBFE91C}" type="presParOf" srcId="{01A8D415-EF48-4CA3-B880-B8701B866726}" destId="{B7C91E60-95DE-44CA-8DCF-0FB433E8CA5C}" srcOrd="1" destOrd="0" presId="urn:microsoft.com/office/officeart/2005/8/layout/equation1"/>
    <dgm:cxn modelId="{1D6CBC22-FDD8-4812-9521-26ED0577CE61}" type="presParOf" srcId="{01A8D415-EF48-4CA3-B880-B8701B866726}" destId="{A1C939AF-B4E0-4400-8C8C-3B9DCFB4496C}" srcOrd="2" destOrd="0" presId="urn:microsoft.com/office/officeart/2005/8/layout/equation1"/>
    <dgm:cxn modelId="{CA0D17FA-559D-41C0-A370-63BE27C97317}" type="presParOf" srcId="{01A8D415-EF48-4CA3-B880-B8701B866726}" destId="{F6738405-5772-493F-A045-C8F925D8449F}" srcOrd="3" destOrd="0" presId="urn:microsoft.com/office/officeart/2005/8/layout/equation1"/>
    <dgm:cxn modelId="{D1A5B157-51CC-4A73-B448-996A7C922246}" type="presParOf" srcId="{01A8D415-EF48-4CA3-B880-B8701B866726}" destId="{AEC655BE-CB81-4C96-9F93-D9265EF8E6F2}" srcOrd="4" destOrd="0" presId="urn:microsoft.com/office/officeart/2005/8/layout/equation1"/>
    <dgm:cxn modelId="{9C05D397-F396-4DD5-AF29-72FA31484EDE}" type="presParOf" srcId="{01A8D415-EF48-4CA3-B880-B8701B866726}" destId="{01D82643-A7C4-4C9F-B573-0A702F4A1B02}" srcOrd="5" destOrd="0" presId="urn:microsoft.com/office/officeart/2005/8/layout/equation1"/>
    <dgm:cxn modelId="{314F7A77-3073-494A-B028-400D03A87E84}" type="presParOf" srcId="{01A8D415-EF48-4CA3-B880-B8701B866726}" destId="{89B92617-E675-452C-9434-F328BACCED77}" srcOrd="6" destOrd="0" presId="urn:microsoft.com/office/officeart/2005/8/layout/equation1"/>
    <dgm:cxn modelId="{68D7549B-6F4F-4703-941F-7BDE610D3A0F}" type="presParOf" srcId="{01A8D415-EF48-4CA3-B880-B8701B866726}" destId="{35ABEC09-320B-4189-92B3-D4B5C665D9D2}" srcOrd="7" destOrd="0" presId="urn:microsoft.com/office/officeart/2005/8/layout/equation1"/>
    <dgm:cxn modelId="{3F7B36EA-18D7-4CBF-98D5-3A473731E94D}" type="presParOf" srcId="{01A8D415-EF48-4CA3-B880-B8701B866726}" destId="{90DC8C5A-1411-421B-97E5-0E7C59950495}" srcOrd="8" destOrd="0" presId="urn:microsoft.com/office/officeart/2005/8/layout/equation1"/>
    <dgm:cxn modelId="{084E0F1E-C598-4BF2-B339-BF137C4170C3}" type="presParOf" srcId="{01A8D415-EF48-4CA3-B880-B8701B866726}" destId="{B1A3BC5C-0704-4962-959D-185A340D053E}" srcOrd="9" destOrd="0" presId="urn:microsoft.com/office/officeart/2005/8/layout/equation1"/>
    <dgm:cxn modelId="{B067CA23-F15D-435C-9F85-F6FE740CF57C}" type="presParOf" srcId="{01A8D415-EF48-4CA3-B880-B8701B866726}" destId="{A1E642C2-8F12-4B12-993E-D8CA38AF49BF}" srcOrd="10" destOrd="0" presId="urn:microsoft.com/office/officeart/2005/8/layout/equation1"/>
    <dgm:cxn modelId="{781632FC-1B91-4635-A7DA-8E6BB395AE3C}" type="presParOf" srcId="{01A8D415-EF48-4CA3-B880-B8701B866726}" destId="{83419096-96E5-4EF0-BEF1-4140CE5F94F5}" srcOrd="11" destOrd="0" presId="urn:microsoft.com/office/officeart/2005/8/layout/equation1"/>
    <dgm:cxn modelId="{2F5E935A-D962-4076-A618-6AAD28252C25}" type="presParOf" srcId="{01A8D415-EF48-4CA3-B880-B8701B866726}" destId="{E9CD988E-773F-4182-A476-12EF9AD18EB3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5DB919A-7FCF-4048-A067-3F0BBD6DF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21112E-90FC-46FB-85F9-42F6D7A8A40F}">
      <dgm:prSet phldrT="[文本]" custT="1"/>
      <dgm:spPr/>
      <dgm:t>
        <a:bodyPr/>
        <a:lstStyle/>
        <a:p>
          <a:r>
            <a:rPr lang="zh-CN" altLang="en-US" sz="3600" dirty="0" smtClean="0"/>
            <a:t>重大公众舆情事件量化分析</a:t>
          </a:r>
          <a:endParaRPr lang="zh-CN" altLang="en-US" sz="3600" dirty="0"/>
        </a:p>
      </dgm:t>
    </dgm:pt>
    <dgm:pt modelId="{6399A2D2-4159-4018-BC8A-67DC71EAEBB7}" type="parTrans" cxnId="{F10A2BF7-752D-435C-9E0B-70E8A2C786F1}">
      <dgm:prSet/>
      <dgm:spPr/>
      <dgm:t>
        <a:bodyPr/>
        <a:lstStyle/>
        <a:p>
          <a:endParaRPr lang="zh-CN" altLang="en-US"/>
        </a:p>
      </dgm:t>
    </dgm:pt>
    <dgm:pt modelId="{541374B2-6299-45E0-A13A-35A96F3F53A0}" type="sibTrans" cxnId="{F10A2BF7-752D-435C-9E0B-70E8A2C786F1}">
      <dgm:prSet/>
      <dgm:spPr/>
      <dgm:t>
        <a:bodyPr/>
        <a:lstStyle/>
        <a:p>
          <a:endParaRPr lang="zh-CN" altLang="en-US"/>
        </a:p>
      </dgm:t>
    </dgm:pt>
    <dgm:pt modelId="{137B7E3F-7D0F-41A6-B75F-B9615B935EDD}" type="pres">
      <dgm:prSet presAssocID="{E5DB919A-7FCF-4048-A067-3F0BBD6DFE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D94525-FE65-4B4C-97DA-4DBD2C9555DE}" type="pres">
      <dgm:prSet presAssocID="{1221112E-90FC-46FB-85F9-42F6D7A8A40F}" presName="parentText" presStyleLbl="node1" presStyleIdx="0" presStyleCnt="1" custLinFactNeighborY="-582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0A2BF7-752D-435C-9E0B-70E8A2C786F1}" srcId="{E5DB919A-7FCF-4048-A067-3F0BBD6DFEA9}" destId="{1221112E-90FC-46FB-85F9-42F6D7A8A40F}" srcOrd="0" destOrd="0" parTransId="{6399A2D2-4159-4018-BC8A-67DC71EAEBB7}" sibTransId="{541374B2-6299-45E0-A13A-35A96F3F53A0}"/>
    <dgm:cxn modelId="{3B6F5DED-22AF-47AB-B472-B2B8663AC055}" type="presOf" srcId="{1221112E-90FC-46FB-85F9-42F6D7A8A40F}" destId="{07D94525-FE65-4B4C-97DA-4DBD2C9555DE}" srcOrd="0" destOrd="0" presId="urn:microsoft.com/office/officeart/2005/8/layout/vList2"/>
    <dgm:cxn modelId="{D5059C3D-0AFD-4200-805E-93C0939BBF1C}" type="presOf" srcId="{E5DB919A-7FCF-4048-A067-3F0BBD6DFEA9}" destId="{137B7E3F-7D0F-41A6-B75F-B9615B935EDD}" srcOrd="0" destOrd="0" presId="urn:microsoft.com/office/officeart/2005/8/layout/vList2"/>
    <dgm:cxn modelId="{279677A8-CDFE-4E6E-83F2-7BE70F861DA8}" type="presParOf" srcId="{137B7E3F-7D0F-41A6-B75F-B9615B935EDD}" destId="{07D94525-FE65-4B4C-97DA-4DBD2C9555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C56569-70CE-467C-9432-B1EDF83B45BD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E410DF-57E8-4387-A444-2A0E03406F7C}">
      <dgm:prSet phldrT="[文本]" custT="1"/>
      <dgm:spPr/>
      <dgm:t>
        <a:bodyPr/>
        <a:lstStyle/>
        <a:p>
          <a:r>
            <a:rPr lang="en-US" altLang="zh-CN" sz="3200" dirty="0" smtClean="0"/>
            <a:t>H7N9</a:t>
          </a:r>
          <a:endParaRPr lang="zh-CN" altLang="en-US" sz="3200" dirty="0"/>
        </a:p>
      </dgm:t>
    </dgm:pt>
    <dgm:pt modelId="{76C5F687-25F0-4DA3-AD99-A76689DDEA59}" type="parTrans" cxnId="{3A556728-0A16-4548-AD71-901C2154BBC6}">
      <dgm:prSet/>
      <dgm:spPr/>
      <dgm:t>
        <a:bodyPr/>
        <a:lstStyle/>
        <a:p>
          <a:endParaRPr lang="zh-CN" altLang="en-US"/>
        </a:p>
      </dgm:t>
    </dgm:pt>
    <dgm:pt modelId="{24430EAD-D31F-4D7D-8B34-06F6BBAF250B}" type="sibTrans" cxnId="{3A556728-0A16-4548-AD71-901C2154BBC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zh-CN" altLang="en-US"/>
        </a:p>
      </dgm:t>
    </dgm:pt>
    <dgm:pt modelId="{22887F32-EDF5-41AD-ADBE-A3652E701567}">
      <dgm:prSet phldrT="[文本]" custT="1"/>
      <dgm:spPr/>
      <dgm:t>
        <a:bodyPr/>
        <a:lstStyle/>
        <a:p>
          <a:pPr>
            <a:lnSpc>
              <a:spcPts val="1000"/>
            </a:lnSpc>
          </a:pPr>
          <a:r>
            <a:rPr lang="zh-CN" altLang="en-US" sz="1800" dirty="0" smtClean="0">
              <a:latin typeface="+mn-ea"/>
              <a:ea typeface="+mn-ea"/>
            </a:rPr>
            <a:t>死亡</a:t>
          </a: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1000"/>
            </a:lnSpc>
          </a:pPr>
          <a:r>
            <a:rPr lang="zh-CN" altLang="en-US" sz="1800" dirty="0" smtClean="0">
              <a:latin typeface="+mn-ea"/>
              <a:ea typeface="+mn-ea"/>
            </a:rPr>
            <a:t>人数</a:t>
          </a:r>
          <a:endParaRPr lang="zh-CN" altLang="en-US" sz="1800" dirty="0">
            <a:latin typeface="+mn-ea"/>
            <a:ea typeface="+mn-ea"/>
          </a:endParaRPr>
        </a:p>
      </dgm:t>
    </dgm:pt>
    <dgm:pt modelId="{0701D778-E228-477A-8116-EA04FA6AB007}" type="parTrans" cxnId="{3C4EE63B-C654-4348-8F46-24ADB8355BB2}">
      <dgm:prSet/>
      <dgm:spPr/>
      <dgm:t>
        <a:bodyPr/>
        <a:lstStyle/>
        <a:p>
          <a:endParaRPr lang="zh-CN" altLang="en-US"/>
        </a:p>
      </dgm:t>
    </dgm:pt>
    <dgm:pt modelId="{16E85542-27EE-4A65-8701-5432C28537C0}" type="sibTrans" cxnId="{3C4EE63B-C654-4348-8F46-24ADB8355BB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27C17228-B610-4608-B746-F5CEB7BB98AF}">
      <dgm:prSet phldrT="[文本]" custT="1"/>
      <dgm:spPr/>
      <dgm:t>
        <a:bodyPr/>
        <a:lstStyle/>
        <a:p>
          <a:r>
            <a:rPr lang="zh-CN" altLang="en-US" sz="2000" dirty="0" smtClean="0"/>
            <a:t>禽流感</a:t>
          </a:r>
          <a:endParaRPr lang="zh-CN" altLang="en-US" sz="2000" dirty="0"/>
        </a:p>
      </dgm:t>
    </dgm:pt>
    <dgm:pt modelId="{CDCCC46B-EF47-48A6-B1FE-676D9994638E}" type="parTrans" cxnId="{B81B8212-A638-4D98-ABA2-812F1973B1F8}">
      <dgm:prSet/>
      <dgm:spPr/>
      <dgm:t>
        <a:bodyPr/>
        <a:lstStyle/>
        <a:p>
          <a:endParaRPr lang="zh-CN" altLang="en-US"/>
        </a:p>
      </dgm:t>
    </dgm:pt>
    <dgm:pt modelId="{3BE86F85-D9E6-456D-BF37-B451AFA16CEC}" type="sibTrans" cxnId="{B81B8212-A638-4D98-ABA2-812F1973B1F8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zh-CN" altLang="en-US"/>
        </a:p>
      </dgm:t>
    </dgm:pt>
    <dgm:pt modelId="{2664B49A-6607-480D-A330-29E0C4593443}" type="pres">
      <dgm:prSet presAssocID="{18C56569-70CE-467C-9432-B1EDF83B45BD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3F6E625-8DF7-4F4E-8976-B94AEB58C296}" type="pres">
      <dgm:prSet presAssocID="{3CE410DF-57E8-4387-A444-2A0E03406F7C}" presName="parent_text_1" presStyleLbl="revTx" presStyleIdx="0" presStyleCnt="3" custLinFactY="118400" custLinFactNeighborX="50050" custLinFactNeighborY="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6EF27-97D1-4558-AA85-C6F61B2A9197}" type="pres">
      <dgm:prSet presAssocID="{3CE410DF-57E8-4387-A444-2A0E03406F7C}" presName="image_accent_1" presStyleCnt="0"/>
      <dgm:spPr/>
    </dgm:pt>
    <dgm:pt modelId="{7C8E3A2C-692A-4B0D-8B12-EC6085D9C633}" type="pres">
      <dgm:prSet presAssocID="{3CE410DF-57E8-4387-A444-2A0E03406F7C}" presName="imageAccentRepeatNode" presStyleLbl="alignNode1" presStyleIdx="0" presStyleCnt="6"/>
      <dgm:spPr/>
    </dgm:pt>
    <dgm:pt modelId="{49EC0C57-F973-4486-98D3-4EF7037D0C9B}" type="pres">
      <dgm:prSet presAssocID="{3CE410DF-57E8-4387-A444-2A0E03406F7C}" presName="accent_1" presStyleLbl="alignNode1" presStyleIdx="1" presStyleCnt="6" custLinFactX="300000" custLinFactY="300000" custLinFactNeighborX="360764" custLinFactNeighborY="338026"/>
      <dgm:spPr/>
    </dgm:pt>
    <dgm:pt modelId="{C1341812-DEA4-4B4D-8586-8917B74A553D}" type="pres">
      <dgm:prSet presAssocID="{24430EAD-D31F-4D7D-8B34-06F6BBAF250B}" presName="image_1" presStyleCnt="0"/>
      <dgm:spPr/>
    </dgm:pt>
    <dgm:pt modelId="{EE836233-F93D-4374-8A4C-8F31D2759218}" type="pres">
      <dgm:prSet presAssocID="{24430EAD-D31F-4D7D-8B34-06F6BBAF250B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CBC3CAF6-2640-4870-9499-2C4496EB4BE6}" type="pres">
      <dgm:prSet presAssocID="{22887F32-EDF5-41AD-ADBE-A3652E701567}" presName="parent_text_2" presStyleLbl="revTx" presStyleIdx="1" presStyleCnt="3" custFlipHor="1" custScaleX="72263" custLinFactNeighborX="21260" custLinFactNeighborY="250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81884-CFD9-4DA7-A228-5FC229AF14F4}" type="pres">
      <dgm:prSet presAssocID="{22887F32-EDF5-41AD-ADBE-A3652E701567}" presName="image_accent_2" presStyleCnt="0"/>
      <dgm:spPr/>
    </dgm:pt>
    <dgm:pt modelId="{E43CF45B-8BD4-4B5F-891F-73E22F017642}" type="pres">
      <dgm:prSet presAssocID="{22887F32-EDF5-41AD-ADBE-A3652E701567}" presName="imageAccentRepeatNode" presStyleLbl="alignNode1" presStyleIdx="2" presStyleCnt="6" custLinFactNeighborX="90657"/>
      <dgm:spPr/>
    </dgm:pt>
    <dgm:pt modelId="{51922769-9636-407D-B3FC-839988C27903}" type="pres">
      <dgm:prSet presAssocID="{16E85542-27EE-4A65-8701-5432C28537C0}" presName="image_2" presStyleCnt="0"/>
      <dgm:spPr/>
    </dgm:pt>
    <dgm:pt modelId="{8C583028-135D-4F7B-864E-219424CE7CE3}" type="pres">
      <dgm:prSet presAssocID="{16E85542-27EE-4A65-8701-5432C28537C0}" presName="imageRepeatNode" presStyleLbl="fgImgPlace1" presStyleIdx="1" presStyleCnt="3" custLinFactX="2799" custLinFactNeighborX="100000"/>
      <dgm:spPr/>
      <dgm:t>
        <a:bodyPr/>
        <a:lstStyle/>
        <a:p>
          <a:endParaRPr lang="zh-CN" altLang="en-US"/>
        </a:p>
      </dgm:t>
    </dgm:pt>
    <dgm:pt modelId="{52DA3C61-281C-4975-AD44-00EFFCA7F237}" type="pres">
      <dgm:prSet presAssocID="{27C17228-B610-4608-B746-F5CEB7BB98AF}" presName="image_accent_3" presStyleCnt="0"/>
      <dgm:spPr/>
    </dgm:pt>
    <dgm:pt modelId="{15DDA64A-6FA4-41ED-8D9E-5190CD26FEE3}" type="pres">
      <dgm:prSet presAssocID="{27C17228-B610-4608-B746-F5CEB7BB98AF}" presName="imageAccentRepeatNode" presStyleLbl="alignNode1" presStyleIdx="3" presStyleCnt="6"/>
      <dgm:spPr/>
      <dgm:t>
        <a:bodyPr/>
        <a:lstStyle/>
        <a:p>
          <a:endParaRPr lang="zh-CN" altLang="en-US"/>
        </a:p>
      </dgm:t>
    </dgm:pt>
    <dgm:pt modelId="{5274942E-D06D-461B-A293-78C2D683598B}" type="pres">
      <dgm:prSet presAssocID="{27C17228-B610-4608-B746-F5CEB7BB98AF}" presName="parent_text_3" presStyleLbl="revTx" presStyleIdx="2" presStyleCnt="3" custLinFactNeighborX="-6630" custLinFactNeighborY="-15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C5213F-355A-4F5B-BF4A-EBD0D38E6B81}" type="pres">
      <dgm:prSet presAssocID="{27C17228-B610-4608-B746-F5CEB7BB98AF}" presName="accent_2" presStyleLbl="alignNode1" presStyleIdx="4" presStyleCnt="6" custLinFactX="200000" custLinFactY="405752" custLinFactNeighborX="205933" custLinFactNeighborY="500000"/>
      <dgm:spPr/>
    </dgm:pt>
    <dgm:pt modelId="{86A12C69-8EB8-44F1-A68C-9C578D606DBC}" type="pres">
      <dgm:prSet presAssocID="{27C17228-B610-4608-B746-F5CEB7BB98AF}" presName="accent_3" presStyleLbl="alignNode1" presStyleIdx="5" presStyleCnt="6" custLinFactX="47819" custLinFactY="193210" custLinFactNeighborX="100000" custLinFactNeighborY="200000"/>
      <dgm:spPr/>
    </dgm:pt>
    <dgm:pt modelId="{E017A733-543B-4F5E-80E3-C1BBBA2674B0}" type="pres">
      <dgm:prSet presAssocID="{3BE86F85-D9E6-456D-BF37-B451AFA16CEC}" presName="image_3" presStyleCnt="0"/>
      <dgm:spPr/>
    </dgm:pt>
    <dgm:pt modelId="{4E9C799B-348D-4CBE-BB4C-43E791F0426F}" type="pres">
      <dgm:prSet presAssocID="{3BE86F85-D9E6-456D-BF37-B451AFA16CEC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B38CD6C2-1346-4007-A607-F0B2F5C9109A}" type="presOf" srcId="{24430EAD-D31F-4D7D-8B34-06F6BBAF250B}" destId="{EE836233-F93D-4374-8A4C-8F31D2759218}" srcOrd="0" destOrd="0" presId="urn:microsoft.com/office/officeart/2008/layout/BubblePictureList"/>
    <dgm:cxn modelId="{85DFABD3-1C1D-4CA0-B532-E0B5C83217DE}" type="presOf" srcId="{3BE86F85-D9E6-456D-BF37-B451AFA16CEC}" destId="{4E9C799B-348D-4CBE-BB4C-43E791F0426F}" srcOrd="0" destOrd="0" presId="urn:microsoft.com/office/officeart/2008/layout/BubblePictureList"/>
    <dgm:cxn modelId="{3A556728-0A16-4548-AD71-901C2154BBC6}" srcId="{18C56569-70CE-467C-9432-B1EDF83B45BD}" destId="{3CE410DF-57E8-4387-A444-2A0E03406F7C}" srcOrd="0" destOrd="0" parTransId="{76C5F687-25F0-4DA3-AD99-A76689DDEA59}" sibTransId="{24430EAD-D31F-4D7D-8B34-06F6BBAF250B}"/>
    <dgm:cxn modelId="{E0F54593-772F-4652-9192-C5A5B2138F0B}" type="presOf" srcId="{27C17228-B610-4608-B746-F5CEB7BB98AF}" destId="{5274942E-D06D-461B-A293-78C2D683598B}" srcOrd="0" destOrd="0" presId="urn:microsoft.com/office/officeart/2008/layout/BubblePictureList"/>
    <dgm:cxn modelId="{1A1F681C-4327-4348-848D-9547CA89C95B}" type="presOf" srcId="{18C56569-70CE-467C-9432-B1EDF83B45BD}" destId="{2664B49A-6607-480D-A330-29E0C4593443}" srcOrd="0" destOrd="0" presId="urn:microsoft.com/office/officeart/2008/layout/BubblePictureList"/>
    <dgm:cxn modelId="{B81B8212-A638-4D98-ABA2-812F1973B1F8}" srcId="{18C56569-70CE-467C-9432-B1EDF83B45BD}" destId="{27C17228-B610-4608-B746-F5CEB7BB98AF}" srcOrd="2" destOrd="0" parTransId="{CDCCC46B-EF47-48A6-B1FE-676D9994638E}" sibTransId="{3BE86F85-D9E6-456D-BF37-B451AFA16CEC}"/>
    <dgm:cxn modelId="{0733180A-7C18-4968-BFF2-B7D7AC02B279}" type="presOf" srcId="{22887F32-EDF5-41AD-ADBE-A3652E701567}" destId="{CBC3CAF6-2640-4870-9499-2C4496EB4BE6}" srcOrd="0" destOrd="0" presId="urn:microsoft.com/office/officeart/2008/layout/BubblePictureList"/>
    <dgm:cxn modelId="{89F0E470-4E16-4CE6-9382-54377B1BC2BC}" type="presOf" srcId="{3CE410DF-57E8-4387-A444-2A0E03406F7C}" destId="{F3F6E625-8DF7-4F4E-8976-B94AEB58C296}" srcOrd="0" destOrd="0" presId="urn:microsoft.com/office/officeart/2008/layout/BubblePictureList"/>
    <dgm:cxn modelId="{D04ED665-5718-472C-9045-D0E2C229D254}" type="presOf" srcId="{16E85542-27EE-4A65-8701-5432C28537C0}" destId="{8C583028-135D-4F7B-864E-219424CE7CE3}" srcOrd="0" destOrd="0" presId="urn:microsoft.com/office/officeart/2008/layout/BubblePictureList"/>
    <dgm:cxn modelId="{3C4EE63B-C654-4348-8F46-24ADB8355BB2}" srcId="{18C56569-70CE-467C-9432-B1EDF83B45BD}" destId="{22887F32-EDF5-41AD-ADBE-A3652E701567}" srcOrd="1" destOrd="0" parTransId="{0701D778-E228-477A-8116-EA04FA6AB007}" sibTransId="{16E85542-27EE-4A65-8701-5432C28537C0}"/>
    <dgm:cxn modelId="{7984D253-813D-412E-9AD7-A4B71BB16C59}" type="presParOf" srcId="{2664B49A-6607-480D-A330-29E0C4593443}" destId="{F3F6E625-8DF7-4F4E-8976-B94AEB58C296}" srcOrd="0" destOrd="0" presId="urn:microsoft.com/office/officeart/2008/layout/BubblePictureList"/>
    <dgm:cxn modelId="{B657A5C0-645D-4E13-B0C6-C300FC695A40}" type="presParOf" srcId="{2664B49A-6607-480D-A330-29E0C4593443}" destId="{1E36EF27-97D1-4558-AA85-C6F61B2A9197}" srcOrd="1" destOrd="0" presId="urn:microsoft.com/office/officeart/2008/layout/BubblePictureList"/>
    <dgm:cxn modelId="{A0F76F33-63CD-4B73-ADB8-6158E929AD73}" type="presParOf" srcId="{1E36EF27-97D1-4558-AA85-C6F61B2A9197}" destId="{7C8E3A2C-692A-4B0D-8B12-EC6085D9C633}" srcOrd="0" destOrd="0" presId="urn:microsoft.com/office/officeart/2008/layout/BubblePictureList"/>
    <dgm:cxn modelId="{E6657384-5640-4E70-AF34-E4F600C55371}" type="presParOf" srcId="{2664B49A-6607-480D-A330-29E0C4593443}" destId="{49EC0C57-F973-4486-98D3-4EF7037D0C9B}" srcOrd="2" destOrd="0" presId="urn:microsoft.com/office/officeart/2008/layout/BubblePictureList"/>
    <dgm:cxn modelId="{D51B2ECF-C3AE-4991-AF63-DFF67E550496}" type="presParOf" srcId="{2664B49A-6607-480D-A330-29E0C4593443}" destId="{C1341812-DEA4-4B4D-8586-8917B74A553D}" srcOrd="3" destOrd="0" presId="urn:microsoft.com/office/officeart/2008/layout/BubblePictureList"/>
    <dgm:cxn modelId="{B15B3451-0839-43A9-B909-303DA36401E7}" type="presParOf" srcId="{C1341812-DEA4-4B4D-8586-8917B74A553D}" destId="{EE836233-F93D-4374-8A4C-8F31D2759218}" srcOrd="0" destOrd="0" presId="urn:microsoft.com/office/officeart/2008/layout/BubblePictureList"/>
    <dgm:cxn modelId="{AF7A682D-D7BA-476A-BD5C-E7AD5763C34C}" type="presParOf" srcId="{2664B49A-6607-480D-A330-29E0C4593443}" destId="{CBC3CAF6-2640-4870-9499-2C4496EB4BE6}" srcOrd="4" destOrd="0" presId="urn:microsoft.com/office/officeart/2008/layout/BubblePictureList"/>
    <dgm:cxn modelId="{79B720C8-DE78-4567-A134-53C718222BB0}" type="presParOf" srcId="{2664B49A-6607-480D-A330-29E0C4593443}" destId="{9A781884-CFD9-4DA7-A228-5FC229AF14F4}" srcOrd="5" destOrd="0" presId="urn:microsoft.com/office/officeart/2008/layout/BubblePictureList"/>
    <dgm:cxn modelId="{176761B1-5217-4599-BD1B-79B3A0BFC3FC}" type="presParOf" srcId="{9A781884-CFD9-4DA7-A228-5FC229AF14F4}" destId="{E43CF45B-8BD4-4B5F-891F-73E22F017642}" srcOrd="0" destOrd="0" presId="urn:microsoft.com/office/officeart/2008/layout/BubblePictureList"/>
    <dgm:cxn modelId="{03E3B5A7-267E-48BC-BE6D-5D2092D67624}" type="presParOf" srcId="{2664B49A-6607-480D-A330-29E0C4593443}" destId="{51922769-9636-407D-B3FC-839988C27903}" srcOrd="6" destOrd="0" presId="urn:microsoft.com/office/officeart/2008/layout/BubblePictureList"/>
    <dgm:cxn modelId="{9994FFE8-8C8D-4C45-A2E3-154A4B61004E}" type="presParOf" srcId="{51922769-9636-407D-B3FC-839988C27903}" destId="{8C583028-135D-4F7B-864E-219424CE7CE3}" srcOrd="0" destOrd="0" presId="urn:microsoft.com/office/officeart/2008/layout/BubblePictureList"/>
    <dgm:cxn modelId="{E83796E1-7005-4DE6-97DA-C6882CB8B7CC}" type="presParOf" srcId="{2664B49A-6607-480D-A330-29E0C4593443}" destId="{52DA3C61-281C-4975-AD44-00EFFCA7F237}" srcOrd="7" destOrd="0" presId="urn:microsoft.com/office/officeart/2008/layout/BubblePictureList"/>
    <dgm:cxn modelId="{39B1F267-2DDA-487E-A944-EC1BD074231C}" type="presParOf" srcId="{52DA3C61-281C-4975-AD44-00EFFCA7F237}" destId="{15DDA64A-6FA4-41ED-8D9E-5190CD26FEE3}" srcOrd="0" destOrd="0" presId="urn:microsoft.com/office/officeart/2008/layout/BubblePictureList"/>
    <dgm:cxn modelId="{187FDF40-01EE-483B-B339-3D7E835B4A8F}" type="presParOf" srcId="{2664B49A-6607-480D-A330-29E0C4593443}" destId="{5274942E-D06D-461B-A293-78C2D683598B}" srcOrd="8" destOrd="0" presId="urn:microsoft.com/office/officeart/2008/layout/BubblePictureList"/>
    <dgm:cxn modelId="{A4E8A626-760C-4F81-8C25-315177461C26}" type="presParOf" srcId="{2664B49A-6607-480D-A330-29E0C4593443}" destId="{0EC5213F-355A-4F5B-BF4A-EBD0D38E6B81}" srcOrd="9" destOrd="0" presId="urn:microsoft.com/office/officeart/2008/layout/BubblePictureList"/>
    <dgm:cxn modelId="{5C70CDEC-864D-476E-AE70-CC90F4931536}" type="presParOf" srcId="{2664B49A-6607-480D-A330-29E0C4593443}" destId="{86A12C69-8EB8-44F1-A68C-9C578D606DBC}" srcOrd="10" destOrd="0" presId="urn:microsoft.com/office/officeart/2008/layout/BubblePictureList"/>
    <dgm:cxn modelId="{40F2DF7D-0A56-41AF-8FAD-7BA08E7DAEC6}" type="presParOf" srcId="{2664B49A-6607-480D-A330-29E0C4593443}" destId="{E017A733-543B-4F5E-80E3-C1BBBA2674B0}" srcOrd="11" destOrd="0" presId="urn:microsoft.com/office/officeart/2008/layout/BubblePictureList"/>
    <dgm:cxn modelId="{ADF954EC-9798-450F-B3F5-765BE8CA42DC}" type="presParOf" srcId="{E017A733-543B-4F5E-80E3-C1BBBA2674B0}" destId="{4E9C799B-348D-4CBE-BB4C-43E791F0426F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3F19AE3-E1C2-4763-8363-3872757C122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5BD971-79E5-46C3-834C-7D432DA142A6}">
      <dgm:prSet phldrT="[文本]" custT="1"/>
      <dgm:spPr/>
      <dgm:t>
        <a:bodyPr/>
        <a:lstStyle/>
        <a:p>
          <a:endParaRPr lang="zh-CN" altLang="en-US" sz="800" dirty="0" smtClean="0"/>
        </a:p>
        <a:p>
          <a:r>
            <a:rPr lang="zh-CN" altLang="en-US" sz="900" dirty="0" smtClean="0"/>
            <a:t> </a:t>
          </a:r>
          <a:r>
            <a:rPr lang="zh-CN" altLang="en-US" sz="1100" dirty="0" smtClean="0">
              <a:latin typeface="+mn-ea"/>
              <a:ea typeface="+mn-ea"/>
            </a:rPr>
            <a:t>禽流感的防治知识  </a:t>
          </a:r>
          <a:r>
            <a:rPr lang="en-US" altLang="en-US" sz="1100" dirty="0" smtClean="0">
              <a:latin typeface="+mn-ea"/>
              <a:ea typeface="+mn-ea"/>
            </a:rPr>
            <a:t>[2013-04-04]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 本市防控人感染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禽流感情况通报（</a:t>
          </a:r>
          <a:r>
            <a:rPr lang="en-US" altLang="en-US" sz="1100" dirty="0" smtClean="0">
              <a:latin typeface="+mn-ea"/>
              <a:ea typeface="+mn-ea"/>
            </a:rPr>
            <a:t>4</a:t>
          </a:r>
          <a:r>
            <a:rPr lang="zh-CN" altLang="en-US" sz="1100" dirty="0" smtClean="0">
              <a:latin typeface="+mn-ea"/>
              <a:ea typeface="+mn-ea"/>
            </a:rPr>
            <a:t>月</a:t>
          </a:r>
          <a:r>
            <a:rPr lang="en-US" altLang="en-US" sz="1100" dirty="0" smtClean="0">
              <a:latin typeface="+mn-ea"/>
              <a:ea typeface="+mn-ea"/>
            </a:rPr>
            <a:t>3</a:t>
          </a:r>
          <a:r>
            <a:rPr lang="zh-CN" altLang="en-US" sz="1100" dirty="0" smtClean="0">
              <a:latin typeface="+mn-ea"/>
              <a:ea typeface="+mn-ea"/>
            </a:rPr>
            <a:t>日）  </a:t>
          </a:r>
          <a:r>
            <a:rPr lang="en-US" altLang="en-US" sz="1100" dirty="0" smtClean="0">
              <a:latin typeface="+mn-ea"/>
              <a:ea typeface="+mn-ea"/>
            </a:rPr>
            <a:t>[2013-04-03]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 上海启动流感流行三级防控应急预案情况通报  </a:t>
          </a:r>
          <a:r>
            <a:rPr lang="en-US" altLang="en-US" sz="1100" dirty="0" smtClean="0">
              <a:latin typeface="+mn-ea"/>
              <a:ea typeface="+mn-ea"/>
            </a:rPr>
            <a:t>[2013-04-02]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 上海</a:t>
          </a:r>
          <a:r>
            <a:rPr lang="en-US" altLang="en-US" sz="1100" dirty="0" smtClean="0">
              <a:latin typeface="+mn-ea"/>
              <a:ea typeface="+mn-ea"/>
            </a:rPr>
            <a:t>46</a:t>
          </a:r>
          <a:r>
            <a:rPr lang="zh-CN" altLang="en-US" sz="1100" dirty="0" smtClean="0">
              <a:latin typeface="+mn-ea"/>
              <a:ea typeface="+mn-ea"/>
            </a:rPr>
            <a:t>位与感染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禽流感患者密切接触者解除医学观察  </a:t>
          </a:r>
          <a:r>
            <a:rPr lang="en-US" altLang="en-US" sz="1100" dirty="0" smtClean="0">
              <a:latin typeface="+mn-ea"/>
              <a:ea typeface="+mn-ea"/>
            </a:rPr>
            <a:t>[2013-04-02]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 市政府召开专题会议部署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禽流感防控工作  </a:t>
          </a:r>
          <a:r>
            <a:rPr lang="en-US" altLang="en-US" sz="1100" dirty="0" smtClean="0">
              <a:latin typeface="+mn-ea"/>
              <a:ea typeface="+mn-ea"/>
            </a:rPr>
            <a:t>[2013-04-01]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 上海人感染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禽流感病例密切接触者均未发现异常情况，卫生部门进一步加强监测防控  </a:t>
          </a:r>
          <a:r>
            <a:rPr lang="en-US" altLang="en-US" sz="1100" dirty="0" smtClean="0">
              <a:latin typeface="+mn-ea"/>
              <a:ea typeface="+mn-ea"/>
            </a:rPr>
            <a:t>[2013-03-31]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 人感染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禽流感疫情答问  </a:t>
          </a:r>
          <a:r>
            <a:rPr lang="en-US" altLang="en-US" sz="1100" dirty="0" smtClean="0">
              <a:latin typeface="+mn-ea"/>
              <a:ea typeface="+mn-ea"/>
            </a:rPr>
            <a:t>[2013-03-31] </a:t>
          </a:r>
          <a:endParaRPr lang="zh-CN" altLang="en-US" sz="1100" dirty="0" smtClean="0">
            <a:latin typeface="+mn-ea"/>
            <a:ea typeface="+mn-ea"/>
          </a:endParaRPr>
        </a:p>
      </dgm:t>
    </dgm:pt>
    <dgm:pt modelId="{3DBA5356-8445-435E-AF27-89A2D28F0BC8}" type="parTrans" cxnId="{A95CD7C9-CCDC-42D9-B57E-22198D70E562}">
      <dgm:prSet/>
      <dgm:spPr/>
      <dgm:t>
        <a:bodyPr/>
        <a:lstStyle/>
        <a:p>
          <a:endParaRPr lang="zh-CN" altLang="en-US"/>
        </a:p>
      </dgm:t>
    </dgm:pt>
    <dgm:pt modelId="{F022A20D-C9E1-475E-8180-EE78045F40E8}" type="sibTrans" cxnId="{A95CD7C9-CCDC-42D9-B57E-22198D70E562}">
      <dgm:prSet/>
      <dgm:spPr/>
      <dgm:t>
        <a:bodyPr/>
        <a:lstStyle/>
        <a:p>
          <a:endParaRPr lang="zh-CN" altLang="en-US"/>
        </a:p>
      </dgm:t>
    </dgm:pt>
    <dgm:pt modelId="{F5505DA9-2921-408A-91A9-CED79E4CE3BA}">
      <dgm:prSet phldrT="[文本]" custT="1"/>
      <dgm:spPr/>
      <dgm:t>
        <a:bodyPr/>
        <a:lstStyle/>
        <a:p>
          <a:r>
            <a:rPr lang="zh-CN" altLang="en-US" sz="1100" dirty="0" smtClean="0">
              <a:latin typeface="+mn-ea"/>
              <a:ea typeface="+mn-ea"/>
            </a:rPr>
            <a:t>省疾控中心发布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禽流感防治知识    </a:t>
          </a:r>
          <a:r>
            <a:rPr lang="en-US" altLang="zh-CN" sz="1100" dirty="0" smtClean="0">
              <a:latin typeface="+mn-ea"/>
              <a:ea typeface="+mn-ea"/>
            </a:rPr>
            <a:t>[</a:t>
          </a:r>
          <a:r>
            <a:rPr lang="en-US" altLang="en-US" sz="1100" dirty="0" smtClean="0">
              <a:latin typeface="+mn-ea"/>
              <a:ea typeface="+mn-ea"/>
            </a:rPr>
            <a:t>2013-04-12 ]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关于做好人感染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禽流感中医药防治工作的通知   </a:t>
          </a:r>
          <a:r>
            <a:rPr lang="en-US" altLang="zh-CN" sz="1100" dirty="0" smtClean="0">
              <a:latin typeface="+mn-ea"/>
              <a:ea typeface="+mn-ea"/>
            </a:rPr>
            <a:t>[</a:t>
          </a:r>
          <a:r>
            <a:rPr lang="en-US" altLang="en-US" sz="1100" dirty="0" smtClean="0">
              <a:latin typeface="+mn-ea"/>
              <a:ea typeface="+mn-ea"/>
            </a:rPr>
            <a:t>2013-04-12 ]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卫生计生委办公厅关于进一步做好人感染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禽流感医疗救治工作的通知    </a:t>
          </a:r>
          <a:r>
            <a:rPr lang="en-US" altLang="zh-CN" sz="1100" dirty="0" smtClean="0">
              <a:latin typeface="+mn-ea"/>
              <a:ea typeface="+mn-ea"/>
            </a:rPr>
            <a:t>[</a:t>
          </a:r>
          <a:r>
            <a:rPr lang="en-US" altLang="en-US" sz="1100" dirty="0" smtClean="0">
              <a:latin typeface="+mn-ea"/>
              <a:ea typeface="+mn-ea"/>
            </a:rPr>
            <a:t>2013-04-11] 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关于成立安徽省中医药防治人感染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禽流感工作领导小组和专家组的通知    </a:t>
          </a:r>
          <a:r>
            <a:rPr lang="en-US" altLang="zh-CN" sz="1100" dirty="0" smtClean="0">
              <a:latin typeface="+mn-ea"/>
              <a:ea typeface="+mn-ea"/>
            </a:rPr>
            <a:t>[</a:t>
          </a:r>
          <a:r>
            <a:rPr lang="en-US" altLang="en-US" sz="1100" dirty="0" smtClean="0">
              <a:latin typeface="+mn-ea"/>
              <a:ea typeface="+mn-ea"/>
            </a:rPr>
            <a:t>2013-04-08] 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关于大力开展爱国卫生运动 积极防控人禽流感工作的通知    </a:t>
          </a:r>
          <a:r>
            <a:rPr lang="en-US" altLang="zh-CN" sz="1100" dirty="0" smtClean="0">
              <a:latin typeface="+mn-ea"/>
              <a:ea typeface="+mn-ea"/>
            </a:rPr>
            <a:t>[</a:t>
          </a:r>
          <a:r>
            <a:rPr lang="en-US" altLang="en-US" sz="1100" dirty="0" smtClean="0">
              <a:latin typeface="+mn-ea"/>
              <a:ea typeface="+mn-ea"/>
            </a:rPr>
            <a:t>2013-04-07 ] </a:t>
          </a:r>
          <a:endParaRPr lang="zh-CN" altLang="en-US" sz="1100" dirty="0" smtClean="0">
            <a:latin typeface="+mn-ea"/>
            <a:ea typeface="+mn-ea"/>
          </a:endParaRPr>
        </a:p>
        <a:p>
          <a:r>
            <a:rPr lang="zh-CN" altLang="en-US" sz="1100" dirty="0" smtClean="0">
              <a:latin typeface="+mn-ea"/>
              <a:ea typeface="+mn-ea"/>
            </a:rPr>
            <a:t>省卫生厅全面部署人感染</a:t>
          </a:r>
          <a:r>
            <a:rPr lang="en-US" altLang="en-US" sz="1100" dirty="0" smtClean="0">
              <a:latin typeface="+mn-ea"/>
              <a:ea typeface="+mn-ea"/>
            </a:rPr>
            <a:t>H7N9</a:t>
          </a:r>
          <a:r>
            <a:rPr lang="zh-CN" altLang="en-US" sz="1100" dirty="0" smtClean="0">
              <a:latin typeface="+mn-ea"/>
              <a:ea typeface="+mn-ea"/>
            </a:rPr>
            <a:t>禽流感防控工作    </a:t>
          </a:r>
          <a:r>
            <a:rPr lang="en-US" altLang="zh-CN" sz="1100" dirty="0" smtClean="0">
              <a:latin typeface="+mn-ea"/>
              <a:ea typeface="+mn-ea"/>
            </a:rPr>
            <a:t>[</a:t>
          </a:r>
          <a:r>
            <a:rPr lang="en-US" altLang="en-US" sz="1100" dirty="0" smtClean="0">
              <a:latin typeface="+mn-ea"/>
              <a:ea typeface="+mn-ea"/>
            </a:rPr>
            <a:t>2013-04-05]  </a:t>
          </a:r>
          <a:endParaRPr lang="zh-CN" altLang="en-US" sz="1100" dirty="0" smtClean="0">
            <a:latin typeface="+mn-ea"/>
            <a:ea typeface="+mn-ea"/>
          </a:endParaRPr>
        </a:p>
      </dgm:t>
    </dgm:pt>
    <dgm:pt modelId="{47D073D1-D163-4C36-85CC-949743B967BB}" type="parTrans" cxnId="{BC934DC9-864B-413C-8222-2006C664F13E}">
      <dgm:prSet/>
      <dgm:spPr/>
      <dgm:t>
        <a:bodyPr/>
        <a:lstStyle/>
        <a:p>
          <a:endParaRPr lang="zh-CN" altLang="en-US"/>
        </a:p>
      </dgm:t>
    </dgm:pt>
    <dgm:pt modelId="{96E93E51-68A6-4253-BE98-C6ABB2EFAC26}" type="sibTrans" cxnId="{BC934DC9-864B-413C-8222-2006C664F13E}">
      <dgm:prSet/>
      <dgm:spPr/>
      <dgm:t>
        <a:bodyPr/>
        <a:lstStyle/>
        <a:p>
          <a:endParaRPr lang="zh-CN" altLang="en-US"/>
        </a:p>
      </dgm:t>
    </dgm:pt>
    <dgm:pt modelId="{97673E4B-3655-4D0A-8F7F-18089E0C1169}" type="pres">
      <dgm:prSet presAssocID="{03F19AE3-E1C2-4763-8363-3872757C122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128716-A0D0-4875-89CC-F44FF3EB8D56}" type="pres">
      <dgm:prSet presAssocID="{AC5BD971-79E5-46C3-834C-7D432DA142A6}" presName="comp" presStyleCnt="0"/>
      <dgm:spPr/>
    </dgm:pt>
    <dgm:pt modelId="{D5DA029E-4674-4E31-B468-1E04EA5B90D1}" type="pres">
      <dgm:prSet presAssocID="{AC5BD971-79E5-46C3-834C-7D432DA142A6}" presName="box" presStyleLbl="node1" presStyleIdx="0" presStyleCnt="2" custLinFactNeighborY="-1057"/>
      <dgm:spPr/>
      <dgm:t>
        <a:bodyPr/>
        <a:lstStyle/>
        <a:p>
          <a:endParaRPr lang="zh-CN" altLang="en-US"/>
        </a:p>
      </dgm:t>
    </dgm:pt>
    <dgm:pt modelId="{0D5AB857-719E-47A0-9B7D-930B24E63167}" type="pres">
      <dgm:prSet presAssocID="{AC5BD971-79E5-46C3-834C-7D432DA142A6}" presName="img" presStyleLbl="fgImgPlace1" presStyleIdx="0" presStyleCnt="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A636607-D947-49DE-B24F-3D56198012AB}" type="pres">
      <dgm:prSet presAssocID="{AC5BD971-79E5-46C3-834C-7D432DA142A6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6A1D86-DACD-47C0-8C9E-AF00D4E5993D}" type="pres">
      <dgm:prSet presAssocID="{F022A20D-C9E1-475E-8180-EE78045F40E8}" presName="spacer" presStyleCnt="0"/>
      <dgm:spPr/>
    </dgm:pt>
    <dgm:pt modelId="{64DB733D-707D-47B4-9379-4C087FAE081D}" type="pres">
      <dgm:prSet presAssocID="{F5505DA9-2921-408A-91A9-CED79E4CE3BA}" presName="comp" presStyleCnt="0"/>
      <dgm:spPr/>
    </dgm:pt>
    <dgm:pt modelId="{CA9D8512-22A8-4DA1-8544-834F502801AA}" type="pres">
      <dgm:prSet presAssocID="{F5505DA9-2921-408A-91A9-CED79E4CE3BA}" presName="box" presStyleLbl="node1" presStyleIdx="1" presStyleCnt="2"/>
      <dgm:spPr/>
      <dgm:t>
        <a:bodyPr/>
        <a:lstStyle/>
        <a:p>
          <a:endParaRPr lang="zh-CN" altLang="en-US"/>
        </a:p>
      </dgm:t>
    </dgm:pt>
    <dgm:pt modelId="{D876E47D-53D3-4CA1-BB3E-1EBAF81CE15C}" type="pres">
      <dgm:prSet presAssocID="{F5505DA9-2921-408A-91A9-CED79E4CE3BA}" presName="img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zh-CN" altLang="en-US"/>
        </a:p>
      </dgm:t>
    </dgm:pt>
    <dgm:pt modelId="{2E6C2B23-F420-4EB0-9DEC-37C2B8C6B6ED}" type="pres">
      <dgm:prSet presAssocID="{F5505DA9-2921-408A-91A9-CED79E4CE3BA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934DC9-864B-413C-8222-2006C664F13E}" srcId="{03F19AE3-E1C2-4763-8363-3872757C1223}" destId="{F5505DA9-2921-408A-91A9-CED79E4CE3BA}" srcOrd="1" destOrd="0" parTransId="{47D073D1-D163-4C36-85CC-949743B967BB}" sibTransId="{96E93E51-68A6-4253-BE98-C6ABB2EFAC26}"/>
    <dgm:cxn modelId="{3C92F60C-644B-412F-8745-83837292854D}" type="presOf" srcId="{F5505DA9-2921-408A-91A9-CED79E4CE3BA}" destId="{2E6C2B23-F420-4EB0-9DEC-37C2B8C6B6ED}" srcOrd="1" destOrd="0" presId="urn:microsoft.com/office/officeart/2005/8/layout/vList4"/>
    <dgm:cxn modelId="{D9C113DF-939F-423F-B6B6-B4EE10421D6E}" type="presOf" srcId="{F5505DA9-2921-408A-91A9-CED79E4CE3BA}" destId="{CA9D8512-22A8-4DA1-8544-834F502801AA}" srcOrd="0" destOrd="0" presId="urn:microsoft.com/office/officeart/2005/8/layout/vList4"/>
    <dgm:cxn modelId="{41652B1E-A15B-4BDE-B084-F4A5CF5D536B}" type="presOf" srcId="{AC5BD971-79E5-46C3-834C-7D432DA142A6}" destId="{9A636607-D947-49DE-B24F-3D56198012AB}" srcOrd="1" destOrd="0" presId="urn:microsoft.com/office/officeart/2005/8/layout/vList4"/>
    <dgm:cxn modelId="{C89DDEDC-0DEC-404D-8CA6-73022D5DF02D}" type="presOf" srcId="{AC5BD971-79E5-46C3-834C-7D432DA142A6}" destId="{D5DA029E-4674-4E31-B468-1E04EA5B90D1}" srcOrd="0" destOrd="0" presId="urn:microsoft.com/office/officeart/2005/8/layout/vList4"/>
    <dgm:cxn modelId="{AB7F74B5-F051-4C79-ACD6-B4CD4BC7E3F5}" type="presOf" srcId="{03F19AE3-E1C2-4763-8363-3872757C1223}" destId="{97673E4B-3655-4D0A-8F7F-18089E0C1169}" srcOrd="0" destOrd="0" presId="urn:microsoft.com/office/officeart/2005/8/layout/vList4"/>
    <dgm:cxn modelId="{A95CD7C9-CCDC-42D9-B57E-22198D70E562}" srcId="{03F19AE3-E1C2-4763-8363-3872757C1223}" destId="{AC5BD971-79E5-46C3-834C-7D432DA142A6}" srcOrd="0" destOrd="0" parTransId="{3DBA5356-8445-435E-AF27-89A2D28F0BC8}" sibTransId="{F022A20D-C9E1-475E-8180-EE78045F40E8}"/>
    <dgm:cxn modelId="{011B572A-5FC9-40D9-800B-AACC7800BAB2}" type="presParOf" srcId="{97673E4B-3655-4D0A-8F7F-18089E0C1169}" destId="{B9128716-A0D0-4875-89CC-F44FF3EB8D56}" srcOrd="0" destOrd="0" presId="urn:microsoft.com/office/officeart/2005/8/layout/vList4"/>
    <dgm:cxn modelId="{4C95B0FB-C33F-4C6C-B541-381C31794B47}" type="presParOf" srcId="{B9128716-A0D0-4875-89CC-F44FF3EB8D56}" destId="{D5DA029E-4674-4E31-B468-1E04EA5B90D1}" srcOrd="0" destOrd="0" presId="urn:microsoft.com/office/officeart/2005/8/layout/vList4"/>
    <dgm:cxn modelId="{A29022EA-F9BB-4F70-B920-AD76CA1627E0}" type="presParOf" srcId="{B9128716-A0D0-4875-89CC-F44FF3EB8D56}" destId="{0D5AB857-719E-47A0-9B7D-930B24E63167}" srcOrd="1" destOrd="0" presId="urn:microsoft.com/office/officeart/2005/8/layout/vList4"/>
    <dgm:cxn modelId="{191F6A9B-65BE-4AA6-B2E9-FE6410972F22}" type="presParOf" srcId="{B9128716-A0D0-4875-89CC-F44FF3EB8D56}" destId="{9A636607-D947-49DE-B24F-3D56198012AB}" srcOrd="2" destOrd="0" presId="urn:microsoft.com/office/officeart/2005/8/layout/vList4"/>
    <dgm:cxn modelId="{A35E862C-5365-49D3-9824-B368BF42DB6C}" type="presParOf" srcId="{97673E4B-3655-4D0A-8F7F-18089E0C1169}" destId="{FE6A1D86-DACD-47C0-8C9E-AF00D4E5993D}" srcOrd="1" destOrd="0" presId="urn:microsoft.com/office/officeart/2005/8/layout/vList4"/>
    <dgm:cxn modelId="{9E80292D-C395-4087-8690-8F75F72C7E04}" type="presParOf" srcId="{97673E4B-3655-4D0A-8F7F-18089E0C1169}" destId="{64DB733D-707D-47B4-9379-4C087FAE081D}" srcOrd="2" destOrd="0" presId="urn:microsoft.com/office/officeart/2005/8/layout/vList4"/>
    <dgm:cxn modelId="{8A2ADB49-574B-4633-8840-08BCC866611B}" type="presParOf" srcId="{64DB733D-707D-47B4-9379-4C087FAE081D}" destId="{CA9D8512-22A8-4DA1-8544-834F502801AA}" srcOrd="0" destOrd="0" presId="urn:microsoft.com/office/officeart/2005/8/layout/vList4"/>
    <dgm:cxn modelId="{757AFD18-6BEC-4757-81E1-49BCAA8E3FE5}" type="presParOf" srcId="{64DB733D-707D-47B4-9379-4C087FAE081D}" destId="{D876E47D-53D3-4CA1-BB3E-1EBAF81CE15C}" srcOrd="1" destOrd="0" presId="urn:microsoft.com/office/officeart/2005/8/layout/vList4"/>
    <dgm:cxn modelId="{F40FACF2-2D7F-4785-A990-7E2FADE76BE2}" type="presParOf" srcId="{64DB733D-707D-47B4-9379-4C087FAE081D}" destId="{2E6C2B23-F420-4EB0-9DEC-37C2B8C6B6E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5482F4D-5EC4-4BCE-9CEA-3F7C20981F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9C6643-4248-4417-A33B-1F15D02CB1EF}">
      <dgm:prSet phldrT="[文本]" custT="1"/>
      <dgm:spPr/>
      <dgm:t>
        <a:bodyPr/>
        <a:lstStyle/>
        <a:p>
          <a:r>
            <a:rPr lang="en-US" altLang="en-US" sz="2000" dirty="0" smtClean="0">
              <a:latin typeface="+mn-ea"/>
              <a:ea typeface="+mn-ea"/>
            </a:rPr>
            <a:t>4</a:t>
          </a:r>
          <a:r>
            <a:rPr lang="zh-CN" altLang="en-US" sz="2000" dirty="0" smtClean="0">
              <a:latin typeface="+mn-ea"/>
              <a:ea typeface="+mn-ea"/>
            </a:rPr>
            <a:t>月</a:t>
          </a:r>
          <a:r>
            <a:rPr lang="en-US" altLang="en-US" sz="2000" dirty="0" smtClean="0">
              <a:latin typeface="+mn-ea"/>
              <a:ea typeface="+mn-ea"/>
            </a:rPr>
            <a:t>2</a:t>
          </a:r>
          <a:r>
            <a:rPr lang="zh-CN" altLang="en-US" sz="2000" dirty="0" smtClean="0">
              <a:latin typeface="+mn-ea"/>
              <a:ea typeface="+mn-ea"/>
            </a:rPr>
            <a:t>日，解读</a:t>
          </a:r>
          <a:r>
            <a:rPr lang="en-US" altLang="en-US" sz="2000" dirty="0" smtClean="0">
              <a:latin typeface="+mn-ea"/>
              <a:ea typeface="+mn-ea"/>
            </a:rPr>
            <a:t>H7N9</a:t>
          </a:r>
          <a:r>
            <a:rPr lang="zh-CN" altLang="en-US" sz="2000" dirty="0" smtClean="0">
              <a:latin typeface="+mn-ea"/>
              <a:ea typeface="+mn-ea"/>
            </a:rPr>
            <a:t>禽流感及其预防措施</a:t>
          </a:r>
          <a:endParaRPr lang="zh-CN" altLang="en-US" sz="2000" dirty="0">
            <a:latin typeface="+mn-ea"/>
            <a:ea typeface="+mn-ea"/>
          </a:endParaRPr>
        </a:p>
      </dgm:t>
    </dgm:pt>
    <dgm:pt modelId="{317FEBEA-7CA9-4E00-A944-6A42E45096E4}" type="parTrans" cxnId="{F1BED7A3-AA00-4A85-8335-52AF2087B8AE}">
      <dgm:prSet/>
      <dgm:spPr/>
      <dgm:t>
        <a:bodyPr/>
        <a:lstStyle/>
        <a:p>
          <a:endParaRPr lang="zh-CN" altLang="en-US"/>
        </a:p>
      </dgm:t>
    </dgm:pt>
    <dgm:pt modelId="{B4CD0DDD-693E-48B2-996F-4DDCB54821A7}" type="sibTrans" cxnId="{F1BED7A3-AA00-4A85-8335-52AF2087B8AE}">
      <dgm:prSet/>
      <dgm:spPr/>
      <dgm:t>
        <a:bodyPr/>
        <a:lstStyle/>
        <a:p>
          <a:endParaRPr lang="zh-CN" altLang="en-US"/>
        </a:p>
      </dgm:t>
    </dgm:pt>
    <dgm:pt modelId="{68020ADE-BE95-4D7C-938E-861D64CAD87E}">
      <dgm:prSet phldrT="[文本]"/>
      <dgm:spPr/>
      <dgm:t>
        <a:bodyPr/>
        <a:lstStyle/>
        <a:p>
          <a:r>
            <a:rPr lang="en-US" altLang="en-US" dirty="0" smtClean="0"/>
            <a:t>4</a:t>
          </a:r>
          <a:r>
            <a:rPr lang="zh-CN" altLang="en-US" dirty="0" smtClean="0"/>
            <a:t>月</a:t>
          </a:r>
          <a:r>
            <a:rPr lang="en-US" altLang="en-US" dirty="0" smtClean="0"/>
            <a:t>7</a:t>
          </a:r>
          <a:r>
            <a:rPr lang="zh-CN" altLang="en-US" dirty="0" smtClean="0"/>
            <a:t>日，评论：阻击禽流感须反思我们的生活方式</a:t>
          </a:r>
        </a:p>
      </dgm:t>
    </dgm:pt>
    <dgm:pt modelId="{1AB03C38-EC5D-42A3-8CF7-7DC966547F5A}" type="parTrans" cxnId="{1C5D4ABD-D479-47E3-A3A2-1D48F0F5072E}">
      <dgm:prSet/>
      <dgm:spPr/>
      <dgm:t>
        <a:bodyPr/>
        <a:lstStyle/>
        <a:p>
          <a:endParaRPr lang="zh-CN" altLang="en-US"/>
        </a:p>
      </dgm:t>
    </dgm:pt>
    <dgm:pt modelId="{7A9DF72A-6648-4330-A11A-FD0E57994E1A}" type="sibTrans" cxnId="{1C5D4ABD-D479-47E3-A3A2-1D48F0F5072E}">
      <dgm:prSet/>
      <dgm:spPr/>
      <dgm:t>
        <a:bodyPr/>
        <a:lstStyle/>
        <a:p>
          <a:endParaRPr lang="zh-CN" altLang="en-US"/>
        </a:p>
      </dgm:t>
    </dgm:pt>
    <dgm:pt modelId="{5F0FFA6E-8914-41EC-A1EA-87731D059F5C}">
      <dgm:prSet phldrT="[文本]"/>
      <dgm:spPr/>
      <dgm:t>
        <a:bodyPr/>
        <a:lstStyle/>
        <a:p>
          <a:r>
            <a:rPr lang="en-US" altLang="en-US" dirty="0" smtClean="0"/>
            <a:t>4</a:t>
          </a:r>
          <a:r>
            <a:rPr lang="zh-CN" altLang="en-US" dirty="0" smtClean="0"/>
            <a:t>月</a:t>
          </a:r>
          <a:r>
            <a:rPr lang="en-US" altLang="en-US" dirty="0" smtClean="0"/>
            <a:t>2</a:t>
          </a:r>
          <a:r>
            <a:rPr lang="zh-CN" altLang="en-US" dirty="0" smtClean="0"/>
            <a:t>日，从</a:t>
          </a:r>
          <a:r>
            <a:rPr lang="en-US" altLang="en-US" dirty="0" smtClean="0"/>
            <a:t>SARS</a:t>
          </a:r>
          <a:r>
            <a:rPr lang="zh-CN" altLang="en-US" dirty="0" smtClean="0"/>
            <a:t>到</a:t>
          </a:r>
          <a:r>
            <a:rPr lang="en-US" altLang="en-US" dirty="0" smtClean="0"/>
            <a:t>H7N9</a:t>
          </a:r>
          <a:r>
            <a:rPr lang="zh-CN" altLang="en-US" dirty="0" smtClean="0"/>
            <a:t>禽流感 信息公开透明是关键</a:t>
          </a:r>
        </a:p>
      </dgm:t>
    </dgm:pt>
    <dgm:pt modelId="{53262502-95FA-4E92-8A2F-85751282DB64}" type="parTrans" cxnId="{D261C419-939B-488A-8AF8-8D39B7DAFEEB}">
      <dgm:prSet/>
      <dgm:spPr/>
      <dgm:t>
        <a:bodyPr/>
        <a:lstStyle/>
        <a:p>
          <a:endParaRPr lang="zh-CN" altLang="en-US"/>
        </a:p>
      </dgm:t>
    </dgm:pt>
    <dgm:pt modelId="{F65DFC39-CF8F-4BF4-84E9-44567343D9C8}" type="sibTrans" cxnId="{D261C419-939B-488A-8AF8-8D39B7DAFEEB}">
      <dgm:prSet/>
      <dgm:spPr/>
      <dgm:t>
        <a:bodyPr/>
        <a:lstStyle/>
        <a:p>
          <a:endParaRPr lang="zh-CN" altLang="en-US"/>
        </a:p>
      </dgm:t>
    </dgm:pt>
    <dgm:pt modelId="{E557A922-5CBD-4A7E-B0B8-381280B63CA2}">
      <dgm:prSet phldrT="[文本]"/>
      <dgm:spPr/>
      <dgm:t>
        <a:bodyPr/>
        <a:lstStyle/>
        <a:p>
          <a:r>
            <a:rPr lang="en-US" altLang="en-US" dirty="0" smtClean="0"/>
            <a:t>4</a:t>
          </a:r>
          <a:r>
            <a:rPr lang="zh-CN" altLang="en-US" dirty="0" smtClean="0"/>
            <a:t>月</a:t>
          </a:r>
          <a:r>
            <a:rPr lang="en-US" altLang="en-US" dirty="0" smtClean="0"/>
            <a:t>5</a:t>
          </a:r>
          <a:r>
            <a:rPr lang="zh-CN" altLang="en-US" dirty="0" smtClean="0"/>
            <a:t>日，评论：尽快考虑免费治疗</a:t>
          </a:r>
          <a:r>
            <a:rPr lang="en-US" altLang="en-US" dirty="0" smtClean="0"/>
            <a:t>H7N9</a:t>
          </a:r>
          <a:r>
            <a:rPr lang="zh-CN" altLang="en-US" dirty="0" smtClean="0"/>
            <a:t>禽流感</a:t>
          </a:r>
        </a:p>
      </dgm:t>
    </dgm:pt>
    <dgm:pt modelId="{FEE68EFE-3336-4AB4-B9B5-3C3F5EAE2F47}" type="parTrans" cxnId="{5F20F89D-CD27-4272-AE68-195F22AC6C2C}">
      <dgm:prSet/>
      <dgm:spPr/>
      <dgm:t>
        <a:bodyPr/>
        <a:lstStyle/>
        <a:p>
          <a:endParaRPr lang="zh-CN" altLang="en-US"/>
        </a:p>
      </dgm:t>
    </dgm:pt>
    <dgm:pt modelId="{4899AEBF-6120-418B-B0F5-A7249D51854F}" type="sibTrans" cxnId="{5F20F89D-CD27-4272-AE68-195F22AC6C2C}">
      <dgm:prSet/>
      <dgm:spPr/>
      <dgm:t>
        <a:bodyPr/>
        <a:lstStyle/>
        <a:p>
          <a:endParaRPr lang="zh-CN" altLang="en-US"/>
        </a:p>
      </dgm:t>
    </dgm:pt>
    <dgm:pt modelId="{27BAC0C2-9372-45EE-8C98-8810F86A3A2A}">
      <dgm:prSet phldrT="[文本]"/>
      <dgm:spPr/>
      <dgm:t>
        <a:bodyPr/>
        <a:lstStyle/>
        <a:p>
          <a:r>
            <a:rPr lang="en-US" altLang="en-US" dirty="0" smtClean="0"/>
            <a:t>4</a:t>
          </a:r>
          <a:r>
            <a:rPr lang="zh-CN" altLang="en-US" dirty="0" smtClean="0"/>
            <a:t>月</a:t>
          </a:r>
          <a:r>
            <a:rPr lang="en-US" altLang="en-US" dirty="0" smtClean="0"/>
            <a:t>16</a:t>
          </a:r>
          <a:r>
            <a:rPr lang="zh-CN" altLang="en-US" dirty="0" smtClean="0"/>
            <a:t>日，评论：关注禽流感中的农民损失</a:t>
          </a:r>
          <a:endParaRPr lang="zh-CN" altLang="en-US" dirty="0"/>
        </a:p>
      </dgm:t>
    </dgm:pt>
    <dgm:pt modelId="{CE2C832B-7DF0-40D3-9CB7-8867DB0E741E}" type="parTrans" cxnId="{21E7823D-04FB-4755-90AB-3511AD740E6D}">
      <dgm:prSet/>
      <dgm:spPr/>
      <dgm:t>
        <a:bodyPr/>
        <a:lstStyle/>
        <a:p>
          <a:endParaRPr lang="zh-CN" altLang="en-US"/>
        </a:p>
      </dgm:t>
    </dgm:pt>
    <dgm:pt modelId="{00F7113E-109F-4EA5-B104-D74CCE42CD17}" type="sibTrans" cxnId="{21E7823D-04FB-4755-90AB-3511AD740E6D}">
      <dgm:prSet/>
      <dgm:spPr/>
      <dgm:t>
        <a:bodyPr/>
        <a:lstStyle/>
        <a:p>
          <a:endParaRPr lang="zh-CN" altLang="en-US"/>
        </a:p>
      </dgm:t>
    </dgm:pt>
    <dgm:pt modelId="{4B7C5D14-0792-43B3-8BEA-A492619F810D}">
      <dgm:prSet phldrT="[文本]"/>
      <dgm:spPr/>
      <dgm:t>
        <a:bodyPr/>
        <a:lstStyle/>
        <a:p>
          <a:r>
            <a:rPr lang="en-US" altLang="en-US" dirty="0" smtClean="0"/>
            <a:t>4</a:t>
          </a:r>
          <a:r>
            <a:rPr lang="zh-CN" altLang="en-US" dirty="0" smtClean="0"/>
            <a:t>月</a:t>
          </a:r>
          <a:r>
            <a:rPr lang="en-US" altLang="en-US" dirty="0" smtClean="0"/>
            <a:t>19</a:t>
          </a:r>
          <a:r>
            <a:rPr lang="zh-CN" altLang="en-US" dirty="0" smtClean="0"/>
            <a:t>日，“带头吃鸡”先弄清公众恐惧何在</a:t>
          </a:r>
          <a:endParaRPr lang="zh-CN" altLang="en-US" dirty="0"/>
        </a:p>
      </dgm:t>
    </dgm:pt>
    <dgm:pt modelId="{FCA63247-F027-4480-8AA6-DA81B87F467B}" type="parTrans" cxnId="{0E869BD4-BFFB-41DE-ABF8-317103D7D21A}">
      <dgm:prSet/>
      <dgm:spPr/>
      <dgm:t>
        <a:bodyPr/>
        <a:lstStyle/>
        <a:p>
          <a:endParaRPr lang="zh-CN" altLang="en-US"/>
        </a:p>
      </dgm:t>
    </dgm:pt>
    <dgm:pt modelId="{83711208-BA28-469C-A17A-15B23A2E4EBE}" type="sibTrans" cxnId="{0E869BD4-BFFB-41DE-ABF8-317103D7D21A}">
      <dgm:prSet/>
      <dgm:spPr/>
      <dgm:t>
        <a:bodyPr/>
        <a:lstStyle/>
        <a:p>
          <a:endParaRPr lang="zh-CN" altLang="en-US"/>
        </a:p>
      </dgm:t>
    </dgm:pt>
    <dgm:pt modelId="{BAC476FF-C34E-471A-AFE6-A08484586389}" type="pres">
      <dgm:prSet presAssocID="{65482F4D-5EC4-4BCE-9CEA-3F7C20981F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210B3C-8299-4EC6-BB36-047F82A1A9AB}" type="pres">
      <dgm:prSet presAssocID="{199C6643-4248-4417-A33B-1F15D02CB1E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8CAFAC-7819-4BB0-899F-0A656CEAF509}" type="pres">
      <dgm:prSet presAssocID="{B4CD0DDD-693E-48B2-996F-4DDCB54821A7}" presName="spacer" presStyleCnt="0"/>
      <dgm:spPr/>
    </dgm:pt>
    <dgm:pt modelId="{2189AD4F-5718-4535-9A0E-2316AB669348}" type="pres">
      <dgm:prSet presAssocID="{5F0FFA6E-8914-41EC-A1EA-87731D059F5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FFC22-170C-4277-8984-B76FC1B1F653}" type="pres">
      <dgm:prSet presAssocID="{F65DFC39-CF8F-4BF4-84E9-44567343D9C8}" presName="spacer" presStyleCnt="0"/>
      <dgm:spPr/>
    </dgm:pt>
    <dgm:pt modelId="{364E0FE9-5E81-45A7-8BB2-7F8AD95B2BDB}" type="pres">
      <dgm:prSet presAssocID="{E557A922-5CBD-4A7E-B0B8-381280B63CA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17C259-53BF-4470-BB4E-D0D5A024959B}" type="pres">
      <dgm:prSet presAssocID="{4899AEBF-6120-418B-B0F5-A7249D51854F}" presName="spacer" presStyleCnt="0"/>
      <dgm:spPr/>
    </dgm:pt>
    <dgm:pt modelId="{0981DA5E-D607-47CF-B196-D3F272466371}" type="pres">
      <dgm:prSet presAssocID="{68020ADE-BE95-4D7C-938E-861D64CAD87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29C7E5-1982-4C6A-88E1-BC9D3316CA10}" type="pres">
      <dgm:prSet presAssocID="{7A9DF72A-6648-4330-A11A-FD0E57994E1A}" presName="spacer" presStyleCnt="0"/>
      <dgm:spPr/>
    </dgm:pt>
    <dgm:pt modelId="{8A6AB059-9FB6-4129-8DCA-BB4AE01CF114}" type="pres">
      <dgm:prSet presAssocID="{27BAC0C2-9372-45EE-8C98-8810F86A3A2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C9449-C16C-4FD9-AA8B-BB4C00FC27AC}" type="pres">
      <dgm:prSet presAssocID="{00F7113E-109F-4EA5-B104-D74CCE42CD17}" presName="spacer" presStyleCnt="0"/>
      <dgm:spPr/>
    </dgm:pt>
    <dgm:pt modelId="{D6A16F4E-0C64-4AC6-AFDE-7F640FECA32D}" type="pres">
      <dgm:prSet presAssocID="{4B7C5D14-0792-43B3-8BEA-A492619F810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5D4ABD-D479-47E3-A3A2-1D48F0F5072E}" srcId="{65482F4D-5EC4-4BCE-9CEA-3F7C20981F7B}" destId="{68020ADE-BE95-4D7C-938E-861D64CAD87E}" srcOrd="3" destOrd="0" parTransId="{1AB03C38-EC5D-42A3-8CF7-7DC966547F5A}" sibTransId="{7A9DF72A-6648-4330-A11A-FD0E57994E1A}"/>
    <dgm:cxn modelId="{F1BED7A3-AA00-4A85-8335-52AF2087B8AE}" srcId="{65482F4D-5EC4-4BCE-9CEA-3F7C20981F7B}" destId="{199C6643-4248-4417-A33B-1F15D02CB1EF}" srcOrd="0" destOrd="0" parTransId="{317FEBEA-7CA9-4E00-A944-6A42E45096E4}" sibTransId="{B4CD0DDD-693E-48B2-996F-4DDCB54821A7}"/>
    <dgm:cxn modelId="{5F20F89D-CD27-4272-AE68-195F22AC6C2C}" srcId="{65482F4D-5EC4-4BCE-9CEA-3F7C20981F7B}" destId="{E557A922-5CBD-4A7E-B0B8-381280B63CA2}" srcOrd="2" destOrd="0" parTransId="{FEE68EFE-3336-4AB4-B9B5-3C3F5EAE2F47}" sibTransId="{4899AEBF-6120-418B-B0F5-A7249D51854F}"/>
    <dgm:cxn modelId="{6B1E7CD7-E61B-44A4-8D4D-F5AA64831325}" type="presOf" srcId="{68020ADE-BE95-4D7C-938E-861D64CAD87E}" destId="{0981DA5E-D607-47CF-B196-D3F272466371}" srcOrd="0" destOrd="0" presId="urn:microsoft.com/office/officeart/2005/8/layout/vList2"/>
    <dgm:cxn modelId="{21E7823D-04FB-4755-90AB-3511AD740E6D}" srcId="{65482F4D-5EC4-4BCE-9CEA-3F7C20981F7B}" destId="{27BAC0C2-9372-45EE-8C98-8810F86A3A2A}" srcOrd="4" destOrd="0" parTransId="{CE2C832B-7DF0-40D3-9CB7-8867DB0E741E}" sibTransId="{00F7113E-109F-4EA5-B104-D74CCE42CD17}"/>
    <dgm:cxn modelId="{CF648BE3-71BC-4986-9094-75EDEC40174C}" type="presOf" srcId="{65482F4D-5EC4-4BCE-9CEA-3F7C20981F7B}" destId="{BAC476FF-C34E-471A-AFE6-A08484586389}" srcOrd="0" destOrd="0" presId="urn:microsoft.com/office/officeart/2005/8/layout/vList2"/>
    <dgm:cxn modelId="{59D276BE-81D8-4B37-97B7-E8DCC12356BE}" type="presOf" srcId="{5F0FFA6E-8914-41EC-A1EA-87731D059F5C}" destId="{2189AD4F-5718-4535-9A0E-2316AB669348}" srcOrd="0" destOrd="0" presId="urn:microsoft.com/office/officeart/2005/8/layout/vList2"/>
    <dgm:cxn modelId="{3401ED49-4977-4AA5-B234-B050CFC5752B}" type="presOf" srcId="{4B7C5D14-0792-43B3-8BEA-A492619F810D}" destId="{D6A16F4E-0C64-4AC6-AFDE-7F640FECA32D}" srcOrd="0" destOrd="0" presId="urn:microsoft.com/office/officeart/2005/8/layout/vList2"/>
    <dgm:cxn modelId="{9705A4A0-3067-46AF-B7EE-33A305F83AC4}" type="presOf" srcId="{199C6643-4248-4417-A33B-1F15D02CB1EF}" destId="{74210B3C-8299-4EC6-BB36-047F82A1A9AB}" srcOrd="0" destOrd="0" presId="urn:microsoft.com/office/officeart/2005/8/layout/vList2"/>
    <dgm:cxn modelId="{3BEE383F-AEDD-4538-9D63-EB22D11407E9}" type="presOf" srcId="{27BAC0C2-9372-45EE-8C98-8810F86A3A2A}" destId="{8A6AB059-9FB6-4129-8DCA-BB4AE01CF114}" srcOrd="0" destOrd="0" presId="urn:microsoft.com/office/officeart/2005/8/layout/vList2"/>
    <dgm:cxn modelId="{93709D47-788C-4B9D-B780-BA32C18CC933}" type="presOf" srcId="{E557A922-5CBD-4A7E-B0B8-381280B63CA2}" destId="{364E0FE9-5E81-45A7-8BB2-7F8AD95B2BDB}" srcOrd="0" destOrd="0" presId="urn:microsoft.com/office/officeart/2005/8/layout/vList2"/>
    <dgm:cxn modelId="{0E869BD4-BFFB-41DE-ABF8-317103D7D21A}" srcId="{65482F4D-5EC4-4BCE-9CEA-3F7C20981F7B}" destId="{4B7C5D14-0792-43B3-8BEA-A492619F810D}" srcOrd="5" destOrd="0" parTransId="{FCA63247-F027-4480-8AA6-DA81B87F467B}" sibTransId="{83711208-BA28-469C-A17A-15B23A2E4EBE}"/>
    <dgm:cxn modelId="{D261C419-939B-488A-8AF8-8D39B7DAFEEB}" srcId="{65482F4D-5EC4-4BCE-9CEA-3F7C20981F7B}" destId="{5F0FFA6E-8914-41EC-A1EA-87731D059F5C}" srcOrd="1" destOrd="0" parTransId="{53262502-95FA-4E92-8A2F-85751282DB64}" sibTransId="{F65DFC39-CF8F-4BF4-84E9-44567343D9C8}"/>
    <dgm:cxn modelId="{F01E1763-1684-43A7-AB0C-992EB0E8E03B}" type="presParOf" srcId="{BAC476FF-C34E-471A-AFE6-A08484586389}" destId="{74210B3C-8299-4EC6-BB36-047F82A1A9AB}" srcOrd="0" destOrd="0" presId="urn:microsoft.com/office/officeart/2005/8/layout/vList2"/>
    <dgm:cxn modelId="{C09A0397-0259-479A-9481-1BD086A7FA8A}" type="presParOf" srcId="{BAC476FF-C34E-471A-AFE6-A08484586389}" destId="{4E8CAFAC-7819-4BB0-899F-0A656CEAF509}" srcOrd="1" destOrd="0" presId="urn:microsoft.com/office/officeart/2005/8/layout/vList2"/>
    <dgm:cxn modelId="{E9A54EDE-FF50-4EE8-8A82-99C23F6EFB73}" type="presParOf" srcId="{BAC476FF-C34E-471A-AFE6-A08484586389}" destId="{2189AD4F-5718-4535-9A0E-2316AB669348}" srcOrd="2" destOrd="0" presId="urn:microsoft.com/office/officeart/2005/8/layout/vList2"/>
    <dgm:cxn modelId="{E31DDAF2-D47A-43BF-8ECA-AD5BFE032D5C}" type="presParOf" srcId="{BAC476FF-C34E-471A-AFE6-A08484586389}" destId="{C6DFFC22-170C-4277-8984-B76FC1B1F653}" srcOrd="3" destOrd="0" presId="urn:microsoft.com/office/officeart/2005/8/layout/vList2"/>
    <dgm:cxn modelId="{26F3DCB7-9923-4C04-9367-CE8F0CF01C9A}" type="presParOf" srcId="{BAC476FF-C34E-471A-AFE6-A08484586389}" destId="{364E0FE9-5E81-45A7-8BB2-7F8AD95B2BDB}" srcOrd="4" destOrd="0" presId="urn:microsoft.com/office/officeart/2005/8/layout/vList2"/>
    <dgm:cxn modelId="{9C63C963-FC8F-41EC-A880-6B8084EA1386}" type="presParOf" srcId="{BAC476FF-C34E-471A-AFE6-A08484586389}" destId="{D917C259-53BF-4470-BB4E-D0D5A024959B}" srcOrd="5" destOrd="0" presId="urn:microsoft.com/office/officeart/2005/8/layout/vList2"/>
    <dgm:cxn modelId="{38E8ECC4-18EB-4148-83C5-B67797A5E848}" type="presParOf" srcId="{BAC476FF-C34E-471A-AFE6-A08484586389}" destId="{0981DA5E-D607-47CF-B196-D3F272466371}" srcOrd="6" destOrd="0" presId="urn:microsoft.com/office/officeart/2005/8/layout/vList2"/>
    <dgm:cxn modelId="{0FD4C54A-2F8A-461F-BFA3-7199893B97EE}" type="presParOf" srcId="{BAC476FF-C34E-471A-AFE6-A08484586389}" destId="{9C29C7E5-1982-4C6A-88E1-BC9D3316CA10}" srcOrd="7" destOrd="0" presId="urn:microsoft.com/office/officeart/2005/8/layout/vList2"/>
    <dgm:cxn modelId="{33203A0C-AF62-45D1-8A36-5F255DD60771}" type="presParOf" srcId="{BAC476FF-C34E-471A-AFE6-A08484586389}" destId="{8A6AB059-9FB6-4129-8DCA-BB4AE01CF114}" srcOrd="8" destOrd="0" presId="urn:microsoft.com/office/officeart/2005/8/layout/vList2"/>
    <dgm:cxn modelId="{C08414A2-35BC-4411-9A3E-7567DEACE8F7}" type="presParOf" srcId="{BAC476FF-C34E-471A-AFE6-A08484586389}" destId="{DA8C9449-C16C-4FD9-AA8B-BB4C00FC27AC}" srcOrd="9" destOrd="0" presId="urn:microsoft.com/office/officeart/2005/8/layout/vList2"/>
    <dgm:cxn modelId="{B687BC76-C3A1-4323-8B24-5B9C825A8247}" type="presParOf" srcId="{BAC476FF-C34E-471A-AFE6-A08484586389}" destId="{D6A16F4E-0C64-4AC6-AFDE-7F640FECA32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B22EA72-7B45-4165-8CC9-D5E937AD1A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57CBC3-4A5B-4AA5-9F85-7D02988F0C2C}">
      <dgm:prSet phldrT="[文本]" custT="1"/>
      <dgm:spPr/>
      <dgm:t>
        <a:bodyPr/>
        <a:lstStyle/>
        <a:p>
          <a:r>
            <a:rPr lang="zh-CN" altLang="en-US" sz="2000" smtClean="0">
              <a:latin typeface="+mn-ea"/>
              <a:ea typeface="+mn-ea"/>
            </a:rPr>
            <a:t>调查显示</a:t>
          </a:r>
          <a:r>
            <a:rPr lang="zh-CN" altLang="en-US" sz="2000" dirty="0" smtClean="0">
              <a:latin typeface="+mn-ea"/>
              <a:ea typeface="+mn-ea"/>
            </a:rPr>
            <a:t>，</a:t>
          </a:r>
          <a:r>
            <a:rPr lang="zh-CN" altLang="en-US" sz="2000" smtClean="0">
              <a:latin typeface="+mn-ea"/>
              <a:ea typeface="+mn-ea"/>
            </a:rPr>
            <a:t>逾</a:t>
          </a:r>
          <a:r>
            <a:rPr lang="zh-CN" altLang="en-US" sz="2000" dirty="0" smtClean="0">
              <a:latin typeface="+mn-ea"/>
              <a:ea typeface="+mn-ea"/>
            </a:rPr>
            <a:t>八成受访者满意政府防控</a:t>
          </a:r>
          <a:r>
            <a:rPr lang="en-US" altLang="en-US" sz="2000" dirty="0" smtClean="0">
              <a:latin typeface="+mn-ea"/>
              <a:ea typeface="+mn-ea"/>
            </a:rPr>
            <a:t>H7N9</a:t>
          </a:r>
          <a:r>
            <a:rPr lang="zh-CN" altLang="en-US" sz="2000" dirty="0" smtClean="0">
              <a:latin typeface="+mn-ea"/>
              <a:ea typeface="+mn-ea"/>
            </a:rPr>
            <a:t>禽流感</a:t>
          </a:r>
        </a:p>
      </dgm:t>
    </dgm:pt>
    <dgm:pt modelId="{A9E2F6A4-C67D-4C7F-8064-0995DC07CDA2}" type="parTrans" cxnId="{9001B28B-F0B0-4824-A04D-4C34079C7B66}">
      <dgm:prSet/>
      <dgm:spPr/>
      <dgm:t>
        <a:bodyPr/>
        <a:lstStyle/>
        <a:p>
          <a:endParaRPr lang="zh-CN" altLang="en-US"/>
        </a:p>
      </dgm:t>
    </dgm:pt>
    <dgm:pt modelId="{AA7A0A71-8A2E-4765-A521-2E72A1907F41}" type="sibTrans" cxnId="{9001B28B-F0B0-4824-A04D-4C34079C7B66}">
      <dgm:prSet/>
      <dgm:spPr/>
      <dgm:t>
        <a:bodyPr/>
        <a:lstStyle/>
        <a:p>
          <a:endParaRPr lang="zh-CN" altLang="en-US"/>
        </a:p>
      </dgm:t>
    </dgm:pt>
    <dgm:pt modelId="{B16F5555-495B-451A-8D9E-6E65095E62FE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新华社</a:t>
          </a:r>
          <a:endParaRPr lang="en-US" altLang="zh-CN" sz="2000" dirty="0" smtClean="0">
            <a:latin typeface="+mn-ea"/>
            <a:ea typeface="+mn-ea"/>
          </a:endParaRPr>
        </a:p>
        <a:p>
          <a:r>
            <a:rPr lang="en-US" altLang="en-US" sz="2000" dirty="0" smtClean="0">
              <a:latin typeface="+mn-ea"/>
              <a:ea typeface="+mn-ea"/>
            </a:rPr>
            <a:t>H7N9</a:t>
          </a:r>
          <a:r>
            <a:rPr lang="zh-CN" altLang="en-US" sz="2000" dirty="0" smtClean="0">
              <a:latin typeface="+mn-ea"/>
              <a:ea typeface="+mn-ea"/>
            </a:rPr>
            <a:t>禽流感疫区全部终止应急响应</a:t>
          </a:r>
          <a:endParaRPr lang="zh-CN" altLang="en-US" sz="2000" dirty="0">
            <a:latin typeface="+mn-ea"/>
            <a:ea typeface="+mn-ea"/>
          </a:endParaRPr>
        </a:p>
      </dgm:t>
    </dgm:pt>
    <dgm:pt modelId="{6079F0B6-AB80-4F70-8E6C-B1A8C27737A7}" type="parTrans" cxnId="{E4371088-410E-4D7C-99CB-BB6B7E6A6036}">
      <dgm:prSet/>
      <dgm:spPr/>
      <dgm:t>
        <a:bodyPr/>
        <a:lstStyle/>
        <a:p>
          <a:endParaRPr lang="zh-CN" altLang="en-US"/>
        </a:p>
      </dgm:t>
    </dgm:pt>
    <dgm:pt modelId="{F22F570D-5E18-4017-AD96-B29F73D33D1B}" type="sibTrans" cxnId="{E4371088-410E-4D7C-99CB-BB6B7E6A6036}">
      <dgm:prSet/>
      <dgm:spPr/>
      <dgm:t>
        <a:bodyPr/>
        <a:lstStyle/>
        <a:p>
          <a:endParaRPr lang="zh-CN" altLang="en-US"/>
        </a:p>
      </dgm:t>
    </dgm:pt>
    <dgm:pt modelId="{56DE3307-1837-4FD2-8535-0BEA422519D8}" type="pres">
      <dgm:prSet presAssocID="{8B22EA72-7B45-4165-8CC9-D5E937AD1A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D0C97B-AC67-4C85-8FEB-51CDD2FD5E1B}" type="pres">
      <dgm:prSet presAssocID="{D157CBC3-4A5B-4AA5-9F85-7D02988F0C2C}" presName="parentText" presStyleLbl="node1" presStyleIdx="0" presStyleCnt="2" custScaleY="187534" custLinFactY="-21267" custLinFactNeighborX="-1976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D86D11-8C3D-4042-ABFD-5EADFAD96B7A}" type="pres">
      <dgm:prSet presAssocID="{AA7A0A71-8A2E-4765-A521-2E72A1907F41}" presName="spacer" presStyleCnt="0"/>
      <dgm:spPr/>
    </dgm:pt>
    <dgm:pt modelId="{13F9C0F2-17BA-471E-BD6B-A16DCB458F46}" type="pres">
      <dgm:prSet presAssocID="{B16F5555-495B-451A-8D9E-6E65095E62FE}" presName="parentText" presStyleLbl="node1" presStyleIdx="1" presStyleCnt="2" custScaleY="2012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5B94F6-07F7-4137-9107-85713E1B3686}" type="presOf" srcId="{8B22EA72-7B45-4165-8CC9-D5E937AD1AA8}" destId="{56DE3307-1837-4FD2-8535-0BEA422519D8}" srcOrd="0" destOrd="0" presId="urn:microsoft.com/office/officeart/2005/8/layout/vList2"/>
    <dgm:cxn modelId="{7F2F9EC6-D4D6-4D9A-857B-09A9ECF3873B}" type="presOf" srcId="{D157CBC3-4A5B-4AA5-9F85-7D02988F0C2C}" destId="{64D0C97B-AC67-4C85-8FEB-51CDD2FD5E1B}" srcOrd="0" destOrd="0" presId="urn:microsoft.com/office/officeart/2005/8/layout/vList2"/>
    <dgm:cxn modelId="{E76C3EA7-AC72-400A-BA9B-35FB91A391A4}" type="presOf" srcId="{B16F5555-495B-451A-8D9E-6E65095E62FE}" destId="{13F9C0F2-17BA-471E-BD6B-A16DCB458F46}" srcOrd="0" destOrd="0" presId="urn:microsoft.com/office/officeart/2005/8/layout/vList2"/>
    <dgm:cxn modelId="{9001B28B-F0B0-4824-A04D-4C34079C7B66}" srcId="{8B22EA72-7B45-4165-8CC9-D5E937AD1AA8}" destId="{D157CBC3-4A5B-4AA5-9F85-7D02988F0C2C}" srcOrd="0" destOrd="0" parTransId="{A9E2F6A4-C67D-4C7F-8064-0995DC07CDA2}" sibTransId="{AA7A0A71-8A2E-4765-A521-2E72A1907F41}"/>
    <dgm:cxn modelId="{E4371088-410E-4D7C-99CB-BB6B7E6A6036}" srcId="{8B22EA72-7B45-4165-8CC9-D5E937AD1AA8}" destId="{B16F5555-495B-451A-8D9E-6E65095E62FE}" srcOrd="1" destOrd="0" parTransId="{6079F0B6-AB80-4F70-8E6C-B1A8C27737A7}" sibTransId="{F22F570D-5E18-4017-AD96-B29F73D33D1B}"/>
    <dgm:cxn modelId="{07442303-1718-4B95-9C2F-3B46A3ADF9BC}" type="presParOf" srcId="{56DE3307-1837-4FD2-8535-0BEA422519D8}" destId="{64D0C97B-AC67-4C85-8FEB-51CDD2FD5E1B}" srcOrd="0" destOrd="0" presId="urn:microsoft.com/office/officeart/2005/8/layout/vList2"/>
    <dgm:cxn modelId="{49900BC2-51E4-42EA-9C4B-D879D5F542A6}" type="presParOf" srcId="{56DE3307-1837-4FD2-8535-0BEA422519D8}" destId="{F0D86D11-8C3D-4042-ABFD-5EADFAD96B7A}" srcOrd="1" destOrd="0" presId="urn:microsoft.com/office/officeart/2005/8/layout/vList2"/>
    <dgm:cxn modelId="{14E73ED5-1B98-4147-8E23-C5C507315603}" type="presParOf" srcId="{56DE3307-1837-4FD2-8535-0BEA422519D8}" destId="{13F9C0F2-17BA-471E-BD6B-A16DCB458F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5DB919A-7FCF-4048-A067-3F0BBD6DF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21112E-90FC-46FB-85F9-42F6D7A8A40F}">
      <dgm:prSet phldrT="[文本]" custT="1"/>
      <dgm:spPr/>
      <dgm:t>
        <a:bodyPr/>
        <a:lstStyle/>
        <a:p>
          <a:r>
            <a:rPr lang="zh-CN" altLang="en-US" sz="3600" dirty="0" smtClean="0"/>
            <a:t>网络舆论领袖量化分析</a:t>
          </a:r>
          <a:endParaRPr lang="zh-CN" altLang="en-US" sz="3600" dirty="0"/>
        </a:p>
      </dgm:t>
    </dgm:pt>
    <dgm:pt modelId="{6399A2D2-4159-4018-BC8A-67DC71EAEBB7}" type="parTrans" cxnId="{F10A2BF7-752D-435C-9E0B-70E8A2C786F1}">
      <dgm:prSet/>
      <dgm:spPr/>
      <dgm:t>
        <a:bodyPr/>
        <a:lstStyle/>
        <a:p>
          <a:endParaRPr lang="zh-CN" altLang="en-US"/>
        </a:p>
      </dgm:t>
    </dgm:pt>
    <dgm:pt modelId="{541374B2-6299-45E0-A13A-35A96F3F53A0}" type="sibTrans" cxnId="{F10A2BF7-752D-435C-9E0B-70E8A2C786F1}">
      <dgm:prSet/>
      <dgm:spPr/>
      <dgm:t>
        <a:bodyPr/>
        <a:lstStyle/>
        <a:p>
          <a:endParaRPr lang="zh-CN" altLang="en-US"/>
        </a:p>
      </dgm:t>
    </dgm:pt>
    <dgm:pt modelId="{137B7E3F-7D0F-41A6-B75F-B9615B935EDD}" type="pres">
      <dgm:prSet presAssocID="{E5DB919A-7FCF-4048-A067-3F0BBD6DFE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D94525-FE65-4B4C-97DA-4DBD2C9555DE}" type="pres">
      <dgm:prSet presAssocID="{1221112E-90FC-46FB-85F9-42F6D7A8A40F}" presName="parentText" presStyleLbl="node1" presStyleIdx="0" presStyleCnt="1" custLinFactNeighborY="-582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85B89E-C04E-487F-B3C5-7AEBD8B426B8}" type="presOf" srcId="{E5DB919A-7FCF-4048-A067-3F0BBD6DFEA9}" destId="{137B7E3F-7D0F-41A6-B75F-B9615B935EDD}" srcOrd="0" destOrd="0" presId="urn:microsoft.com/office/officeart/2005/8/layout/vList2"/>
    <dgm:cxn modelId="{F10A2BF7-752D-435C-9E0B-70E8A2C786F1}" srcId="{E5DB919A-7FCF-4048-A067-3F0BBD6DFEA9}" destId="{1221112E-90FC-46FB-85F9-42F6D7A8A40F}" srcOrd="0" destOrd="0" parTransId="{6399A2D2-4159-4018-BC8A-67DC71EAEBB7}" sibTransId="{541374B2-6299-45E0-A13A-35A96F3F53A0}"/>
    <dgm:cxn modelId="{4F6D250B-6DC2-4152-8154-3CCE26CE9622}" type="presOf" srcId="{1221112E-90FC-46FB-85F9-42F6D7A8A40F}" destId="{07D94525-FE65-4B4C-97DA-4DBD2C9555DE}" srcOrd="0" destOrd="0" presId="urn:microsoft.com/office/officeart/2005/8/layout/vList2"/>
    <dgm:cxn modelId="{57A63BF2-F0DA-4BEF-9DDD-4DBB38FF3A69}" type="presParOf" srcId="{137B7E3F-7D0F-41A6-B75F-B9615B935EDD}" destId="{07D94525-FE65-4B4C-97DA-4DBD2C9555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D36C7-FE80-4D4C-8A8F-A03E1DED807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902769-C3E6-4B4E-8E28-36560FBDEF17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2">
                  <a:lumMod val="10000"/>
                </a:schemeClr>
              </a:solidFill>
            </a:rPr>
            <a:t>面对海量的数据，传统的数据采集方式已经不堪重任</a:t>
          </a:r>
          <a:endParaRPr lang="zh-CN" altLang="en-US" sz="2800" dirty="0">
            <a:solidFill>
              <a:schemeClr val="bg2">
                <a:lumMod val="10000"/>
              </a:schemeClr>
            </a:solidFill>
          </a:endParaRPr>
        </a:p>
      </dgm:t>
    </dgm:pt>
    <dgm:pt modelId="{9FD932D6-5433-406B-8AF6-B70CC57A644C}" type="parTrans" cxnId="{77CAAB98-08A2-4ABF-A548-4F980E9267CA}">
      <dgm:prSet/>
      <dgm:spPr/>
      <dgm:t>
        <a:bodyPr/>
        <a:lstStyle/>
        <a:p>
          <a:endParaRPr lang="zh-CN" altLang="en-US"/>
        </a:p>
      </dgm:t>
    </dgm:pt>
    <dgm:pt modelId="{845B847B-AF21-4A2F-9943-2AECED5B574F}" type="sibTrans" cxnId="{77CAAB98-08A2-4ABF-A548-4F980E9267CA}">
      <dgm:prSet/>
      <dgm:spPr/>
      <dgm:t>
        <a:bodyPr/>
        <a:lstStyle/>
        <a:p>
          <a:endParaRPr lang="zh-CN" altLang="en-US"/>
        </a:p>
      </dgm:t>
    </dgm:pt>
    <dgm:pt modelId="{FEC79FFD-9AE5-4B8D-97A6-4B059E5F798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2">
                  <a:lumMod val="10000"/>
                </a:schemeClr>
              </a:solidFill>
            </a:rPr>
            <a:t>数据采集速度慢</a:t>
          </a:r>
          <a:endParaRPr lang="zh-CN" altLang="en-US" sz="2000" dirty="0">
            <a:solidFill>
              <a:schemeClr val="bg2">
                <a:lumMod val="10000"/>
              </a:schemeClr>
            </a:solidFill>
          </a:endParaRPr>
        </a:p>
      </dgm:t>
    </dgm:pt>
    <dgm:pt modelId="{E51B1C76-6E90-49A7-860D-3739D05E4EC6}" type="parTrans" cxnId="{FCD0789D-8477-45B9-8CDD-DBE825FD7FC2}">
      <dgm:prSet/>
      <dgm:spPr/>
      <dgm:t>
        <a:bodyPr/>
        <a:lstStyle/>
        <a:p>
          <a:endParaRPr lang="zh-CN" altLang="en-US" sz="2000"/>
        </a:p>
      </dgm:t>
    </dgm:pt>
    <dgm:pt modelId="{A7FD65A2-730D-460D-9C0C-07017B8BECE1}" type="sibTrans" cxnId="{FCD0789D-8477-45B9-8CDD-DBE825FD7FC2}">
      <dgm:prSet/>
      <dgm:spPr/>
      <dgm:t>
        <a:bodyPr/>
        <a:lstStyle/>
        <a:p>
          <a:endParaRPr lang="zh-CN" altLang="en-US"/>
        </a:p>
      </dgm:t>
    </dgm:pt>
    <dgm:pt modelId="{BB4B9232-E8C8-40C8-8120-4AA3CACC14D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2">
                  <a:lumMod val="10000"/>
                </a:schemeClr>
              </a:solidFill>
            </a:rPr>
            <a:t>数据可利用率低</a:t>
          </a:r>
          <a:endParaRPr lang="zh-CN" altLang="en-US" sz="2000" dirty="0">
            <a:solidFill>
              <a:schemeClr val="bg2">
                <a:lumMod val="10000"/>
              </a:schemeClr>
            </a:solidFill>
          </a:endParaRPr>
        </a:p>
      </dgm:t>
    </dgm:pt>
    <dgm:pt modelId="{EBD2BC02-2F1E-454E-A61A-5687A6D990E9}" type="parTrans" cxnId="{0A375521-8B76-43EE-B2B0-25429F6FA359}">
      <dgm:prSet/>
      <dgm:spPr/>
      <dgm:t>
        <a:bodyPr/>
        <a:lstStyle/>
        <a:p>
          <a:endParaRPr lang="zh-CN" altLang="en-US" sz="2000"/>
        </a:p>
      </dgm:t>
    </dgm:pt>
    <dgm:pt modelId="{C2A3901C-B078-4B91-A9F3-A207AA2DD2C4}" type="sibTrans" cxnId="{0A375521-8B76-43EE-B2B0-25429F6FA359}">
      <dgm:prSet/>
      <dgm:spPr/>
      <dgm:t>
        <a:bodyPr/>
        <a:lstStyle/>
        <a:p>
          <a:endParaRPr lang="zh-CN" altLang="en-US"/>
        </a:p>
      </dgm:t>
    </dgm:pt>
    <dgm:pt modelId="{0026F942-4BDF-4587-9E12-88CEAAF3E55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2">
                  <a:lumMod val="10000"/>
                </a:schemeClr>
              </a:solidFill>
            </a:rPr>
            <a:t>数据存储容量小</a:t>
          </a:r>
          <a:endParaRPr lang="zh-CN" altLang="en-US" sz="2000" dirty="0">
            <a:solidFill>
              <a:schemeClr val="bg2">
                <a:lumMod val="10000"/>
              </a:schemeClr>
            </a:solidFill>
          </a:endParaRPr>
        </a:p>
      </dgm:t>
    </dgm:pt>
    <dgm:pt modelId="{B9FF6C36-8766-477B-B755-404F202E1FCF}" type="parTrans" cxnId="{64735133-0CAD-4423-8F0A-52912234D03E}">
      <dgm:prSet/>
      <dgm:spPr/>
      <dgm:t>
        <a:bodyPr/>
        <a:lstStyle/>
        <a:p>
          <a:endParaRPr lang="zh-CN" altLang="en-US" sz="2000"/>
        </a:p>
      </dgm:t>
    </dgm:pt>
    <dgm:pt modelId="{8DD2DF3A-F44E-49AC-B4EF-C82E4676DC3C}" type="sibTrans" cxnId="{64735133-0CAD-4423-8F0A-52912234D03E}">
      <dgm:prSet/>
      <dgm:spPr/>
      <dgm:t>
        <a:bodyPr/>
        <a:lstStyle/>
        <a:p>
          <a:endParaRPr lang="zh-CN" altLang="en-US"/>
        </a:p>
      </dgm:t>
    </dgm:pt>
    <dgm:pt modelId="{56BA7F9E-B6DD-4ABE-8386-0BE37AF4D73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2">
                  <a:lumMod val="10000"/>
                </a:schemeClr>
              </a:solidFill>
            </a:rPr>
            <a:t>平台可靠性差</a:t>
          </a:r>
          <a:endParaRPr lang="zh-CN" altLang="en-US" sz="2000" dirty="0">
            <a:solidFill>
              <a:schemeClr val="bg2">
                <a:lumMod val="10000"/>
              </a:schemeClr>
            </a:solidFill>
          </a:endParaRPr>
        </a:p>
      </dgm:t>
    </dgm:pt>
    <dgm:pt modelId="{8740CA3F-7072-4850-9D5D-02AD9A50EAE0}" type="parTrans" cxnId="{1FF17C31-6A4A-4CEC-BF28-05CF8F104494}">
      <dgm:prSet/>
      <dgm:spPr/>
      <dgm:t>
        <a:bodyPr/>
        <a:lstStyle/>
        <a:p>
          <a:endParaRPr lang="zh-CN" altLang="en-US" sz="2000"/>
        </a:p>
      </dgm:t>
    </dgm:pt>
    <dgm:pt modelId="{3FB7AB55-8EF5-4E5B-9D2B-DB52EA14485A}" type="sibTrans" cxnId="{1FF17C31-6A4A-4CEC-BF28-05CF8F104494}">
      <dgm:prSet/>
      <dgm:spPr/>
      <dgm:t>
        <a:bodyPr/>
        <a:lstStyle/>
        <a:p>
          <a:endParaRPr lang="zh-CN" altLang="en-US"/>
        </a:p>
      </dgm:t>
    </dgm:pt>
    <dgm:pt modelId="{D8696CC5-5205-48C8-9BE6-0D1C6FB52E7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2">
                  <a:lumMod val="10000"/>
                </a:schemeClr>
              </a:solidFill>
            </a:rPr>
            <a:t>平台可扩展性弱</a:t>
          </a:r>
          <a:endParaRPr lang="zh-CN" altLang="en-US" sz="2000" dirty="0">
            <a:solidFill>
              <a:schemeClr val="bg2">
                <a:lumMod val="10000"/>
              </a:schemeClr>
            </a:solidFill>
          </a:endParaRPr>
        </a:p>
      </dgm:t>
    </dgm:pt>
    <dgm:pt modelId="{05AF293D-6EEB-4FA9-B775-3F96CE6601E8}" type="parTrans" cxnId="{42688F35-77A9-42D7-8E4B-679EE6E34E16}">
      <dgm:prSet/>
      <dgm:spPr/>
      <dgm:t>
        <a:bodyPr/>
        <a:lstStyle/>
        <a:p>
          <a:endParaRPr lang="zh-CN" altLang="en-US" sz="2000"/>
        </a:p>
      </dgm:t>
    </dgm:pt>
    <dgm:pt modelId="{7752600A-0618-443E-B022-B09F7B44D460}" type="sibTrans" cxnId="{42688F35-77A9-42D7-8E4B-679EE6E34E16}">
      <dgm:prSet/>
      <dgm:spPr/>
      <dgm:t>
        <a:bodyPr/>
        <a:lstStyle/>
        <a:p>
          <a:endParaRPr lang="zh-CN" altLang="en-US"/>
        </a:p>
      </dgm:t>
    </dgm:pt>
    <dgm:pt modelId="{5E578107-E093-478B-8687-F11C56FB6D45}" type="pres">
      <dgm:prSet presAssocID="{471D36C7-FE80-4D4C-8A8F-A03E1DED80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717E4E6-BBB7-4097-A8BE-962B3FC7A0ED}" type="pres">
      <dgm:prSet presAssocID="{D6902769-C3E6-4B4E-8E28-36560FBDEF17}" presName="root" presStyleCnt="0"/>
      <dgm:spPr/>
    </dgm:pt>
    <dgm:pt modelId="{F1BEFF24-3DB5-4357-9246-F7F92F6F4707}" type="pres">
      <dgm:prSet presAssocID="{D6902769-C3E6-4B4E-8E28-36560FBDEF17}" presName="rootComposite" presStyleCnt="0"/>
      <dgm:spPr/>
    </dgm:pt>
    <dgm:pt modelId="{63E3C8CB-001C-4FB7-AA45-F25F76E7A41C}" type="pres">
      <dgm:prSet presAssocID="{D6902769-C3E6-4B4E-8E28-36560FBDEF17}" presName="rootText" presStyleLbl="node1" presStyleIdx="0" presStyleCnt="1" custScaleX="467863"/>
      <dgm:spPr/>
      <dgm:t>
        <a:bodyPr/>
        <a:lstStyle/>
        <a:p>
          <a:endParaRPr lang="zh-CN" altLang="en-US"/>
        </a:p>
      </dgm:t>
    </dgm:pt>
    <dgm:pt modelId="{B105B5EA-72D2-4F06-B73D-0F9D49C5F534}" type="pres">
      <dgm:prSet presAssocID="{D6902769-C3E6-4B4E-8E28-36560FBDEF17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41CE7E17-D934-4F81-8828-13F4E38F7509}" type="pres">
      <dgm:prSet presAssocID="{D6902769-C3E6-4B4E-8E28-36560FBDEF17}" presName="childShape" presStyleCnt="0"/>
      <dgm:spPr/>
    </dgm:pt>
    <dgm:pt modelId="{93C40A05-2C5C-416E-8B7F-F101A595C21F}" type="pres">
      <dgm:prSet presAssocID="{E51B1C76-6E90-49A7-860D-3739D05E4EC6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CE325D24-4B5C-4490-9156-E7EBDA4D7774}" type="pres">
      <dgm:prSet presAssocID="{FEC79FFD-9AE5-4B8D-97A6-4B059E5F7981}" presName="childText" presStyleLbl="bgAcc1" presStyleIdx="0" presStyleCnt="5" custScaleX="270664" custScaleY="58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B38351-D5F6-4656-98E8-78B3014A1B89}" type="pres">
      <dgm:prSet presAssocID="{EBD2BC02-2F1E-454E-A61A-5687A6D990E9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C2A82E35-1772-4AFF-862D-4C61AABA62C8}" type="pres">
      <dgm:prSet presAssocID="{BB4B9232-E8C8-40C8-8120-4AA3CACC14D2}" presName="childText" presStyleLbl="bgAcc1" presStyleIdx="1" presStyleCnt="5" custScaleX="271937" custScaleY="58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75AC95-DB43-4CEC-B7E5-97D3D6BF6ED6}" type="pres">
      <dgm:prSet presAssocID="{B9FF6C36-8766-477B-B755-404F202E1FCF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3FA2F25C-58E9-4FF9-8D9A-96A90398BD03}" type="pres">
      <dgm:prSet presAssocID="{0026F942-4BDF-4587-9E12-88CEAAF3E550}" presName="childText" presStyleLbl="bgAcc1" presStyleIdx="2" presStyleCnt="5" custScaleX="274256" custScaleY="578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5A9D3-E196-4082-A3F7-00C0219FEF86}" type="pres">
      <dgm:prSet presAssocID="{8740CA3F-7072-4850-9D5D-02AD9A50EAE0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0A2062D2-8F9C-4AA4-BF15-A34B30A75D50}" type="pres">
      <dgm:prSet presAssocID="{56BA7F9E-B6DD-4ABE-8386-0BE37AF4D73D}" presName="childText" presStyleLbl="bgAcc1" presStyleIdx="3" presStyleCnt="5" custScaleX="273934" custScaleY="520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E41C-8A8F-4AF2-8B07-0C54708DA081}" type="pres">
      <dgm:prSet presAssocID="{05AF293D-6EEB-4FA9-B775-3F96CE6601E8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A16514A1-A8E3-454F-8946-D81DEDF16C03}" type="pres">
      <dgm:prSet presAssocID="{D8696CC5-5205-48C8-9BE6-0D1C6FB52E76}" presName="childText" presStyleLbl="bgAcc1" presStyleIdx="4" presStyleCnt="5" custScaleX="273913" custScaleY="542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08CA2A-8222-4399-BE35-C80E48A46E0B}" type="presOf" srcId="{FEC79FFD-9AE5-4B8D-97A6-4B059E5F7981}" destId="{CE325D24-4B5C-4490-9156-E7EBDA4D7774}" srcOrd="0" destOrd="0" presId="urn:microsoft.com/office/officeart/2005/8/layout/hierarchy3"/>
    <dgm:cxn modelId="{2C272B9F-93D4-4427-B445-BFE2131B1CF2}" type="presOf" srcId="{0026F942-4BDF-4587-9E12-88CEAAF3E550}" destId="{3FA2F25C-58E9-4FF9-8D9A-96A90398BD03}" srcOrd="0" destOrd="0" presId="urn:microsoft.com/office/officeart/2005/8/layout/hierarchy3"/>
    <dgm:cxn modelId="{FE4BCDA0-6502-4AAC-BF91-738F71E96466}" type="presOf" srcId="{D8696CC5-5205-48C8-9BE6-0D1C6FB52E76}" destId="{A16514A1-A8E3-454F-8946-D81DEDF16C03}" srcOrd="0" destOrd="0" presId="urn:microsoft.com/office/officeart/2005/8/layout/hierarchy3"/>
    <dgm:cxn modelId="{49809989-7570-4699-8A83-279E331B881B}" type="presOf" srcId="{EBD2BC02-2F1E-454E-A61A-5687A6D990E9}" destId="{EBB38351-D5F6-4656-98E8-78B3014A1B89}" srcOrd="0" destOrd="0" presId="urn:microsoft.com/office/officeart/2005/8/layout/hierarchy3"/>
    <dgm:cxn modelId="{8062E2E8-2D26-499C-92E0-8090844D559B}" type="presOf" srcId="{D6902769-C3E6-4B4E-8E28-36560FBDEF17}" destId="{B105B5EA-72D2-4F06-B73D-0F9D49C5F534}" srcOrd="1" destOrd="0" presId="urn:microsoft.com/office/officeart/2005/8/layout/hierarchy3"/>
    <dgm:cxn modelId="{5B193B5C-138F-4D9B-A303-B5774DE572FF}" type="presOf" srcId="{05AF293D-6EEB-4FA9-B775-3F96CE6601E8}" destId="{9324E41C-8A8F-4AF2-8B07-0C54708DA081}" srcOrd="0" destOrd="0" presId="urn:microsoft.com/office/officeart/2005/8/layout/hierarchy3"/>
    <dgm:cxn modelId="{44475234-6BCD-41CF-BCAC-1D6A80C7288C}" type="presOf" srcId="{D6902769-C3E6-4B4E-8E28-36560FBDEF17}" destId="{63E3C8CB-001C-4FB7-AA45-F25F76E7A41C}" srcOrd="0" destOrd="0" presId="urn:microsoft.com/office/officeart/2005/8/layout/hierarchy3"/>
    <dgm:cxn modelId="{FCD0789D-8477-45B9-8CDD-DBE825FD7FC2}" srcId="{D6902769-C3E6-4B4E-8E28-36560FBDEF17}" destId="{FEC79FFD-9AE5-4B8D-97A6-4B059E5F7981}" srcOrd="0" destOrd="0" parTransId="{E51B1C76-6E90-49A7-860D-3739D05E4EC6}" sibTransId="{A7FD65A2-730D-460D-9C0C-07017B8BECE1}"/>
    <dgm:cxn modelId="{613C1A41-6C7E-450F-9E50-DAF38D3F3117}" type="presOf" srcId="{8740CA3F-7072-4850-9D5D-02AD9A50EAE0}" destId="{66D5A9D3-E196-4082-A3F7-00C0219FEF86}" srcOrd="0" destOrd="0" presId="urn:microsoft.com/office/officeart/2005/8/layout/hierarchy3"/>
    <dgm:cxn modelId="{1013E0B7-5D98-480C-8170-A68DC83AC47D}" type="presOf" srcId="{56BA7F9E-B6DD-4ABE-8386-0BE37AF4D73D}" destId="{0A2062D2-8F9C-4AA4-BF15-A34B30A75D50}" srcOrd="0" destOrd="0" presId="urn:microsoft.com/office/officeart/2005/8/layout/hierarchy3"/>
    <dgm:cxn modelId="{C70C0181-1FBE-44FE-BE62-DD05D639E749}" type="presOf" srcId="{471D36C7-FE80-4D4C-8A8F-A03E1DED8070}" destId="{5E578107-E093-478B-8687-F11C56FB6D45}" srcOrd="0" destOrd="0" presId="urn:microsoft.com/office/officeart/2005/8/layout/hierarchy3"/>
    <dgm:cxn modelId="{5409B669-67F9-418E-9790-F3A5442839B4}" type="presOf" srcId="{B9FF6C36-8766-477B-B755-404F202E1FCF}" destId="{B475AC95-DB43-4CEC-B7E5-97D3D6BF6ED6}" srcOrd="0" destOrd="0" presId="urn:microsoft.com/office/officeart/2005/8/layout/hierarchy3"/>
    <dgm:cxn modelId="{64735133-0CAD-4423-8F0A-52912234D03E}" srcId="{D6902769-C3E6-4B4E-8E28-36560FBDEF17}" destId="{0026F942-4BDF-4587-9E12-88CEAAF3E550}" srcOrd="2" destOrd="0" parTransId="{B9FF6C36-8766-477B-B755-404F202E1FCF}" sibTransId="{8DD2DF3A-F44E-49AC-B4EF-C82E4676DC3C}"/>
    <dgm:cxn modelId="{7EE6434F-7C6F-496C-AEFC-7789E41BE68F}" type="presOf" srcId="{E51B1C76-6E90-49A7-860D-3739D05E4EC6}" destId="{93C40A05-2C5C-416E-8B7F-F101A595C21F}" srcOrd="0" destOrd="0" presId="urn:microsoft.com/office/officeart/2005/8/layout/hierarchy3"/>
    <dgm:cxn modelId="{0A375521-8B76-43EE-B2B0-25429F6FA359}" srcId="{D6902769-C3E6-4B4E-8E28-36560FBDEF17}" destId="{BB4B9232-E8C8-40C8-8120-4AA3CACC14D2}" srcOrd="1" destOrd="0" parTransId="{EBD2BC02-2F1E-454E-A61A-5687A6D990E9}" sibTransId="{C2A3901C-B078-4B91-A9F3-A207AA2DD2C4}"/>
    <dgm:cxn modelId="{77CAAB98-08A2-4ABF-A548-4F980E9267CA}" srcId="{471D36C7-FE80-4D4C-8A8F-A03E1DED8070}" destId="{D6902769-C3E6-4B4E-8E28-36560FBDEF17}" srcOrd="0" destOrd="0" parTransId="{9FD932D6-5433-406B-8AF6-B70CC57A644C}" sibTransId="{845B847B-AF21-4A2F-9943-2AECED5B574F}"/>
    <dgm:cxn modelId="{77FA135C-B620-4929-9926-909FF80D0331}" type="presOf" srcId="{BB4B9232-E8C8-40C8-8120-4AA3CACC14D2}" destId="{C2A82E35-1772-4AFF-862D-4C61AABA62C8}" srcOrd="0" destOrd="0" presId="urn:microsoft.com/office/officeart/2005/8/layout/hierarchy3"/>
    <dgm:cxn modelId="{1FF17C31-6A4A-4CEC-BF28-05CF8F104494}" srcId="{D6902769-C3E6-4B4E-8E28-36560FBDEF17}" destId="{56BA7F9E-B6DD-4ABE-8386-0BE37AF4D73D}" srcOrd="3" destOrd="0" parTransId="{8740CA3F-7072-4850-9D5D-02AD9A50EAE0}" sibTransId="{3FB7AB55-8EF5-4E5B-9D2B-DB52EA14485A}"/>
    <dgm:cxn modelId="{42688F35-77A9-42D7-8E4B-679EE6E34E16}" srcId="{D6902769-C3E6-4B4E-8E28-36560FBDEF17}" destId="{D8696CC5-5205-48C8-9BE6-0D1C6FB52E76}" srcOrd="4" destOrd="0" parTransId="{05AF293D-6EEB-4FA9-B775-3F96CE6601E8}" sibTransId="{7752600A-0618-443E-B022-B09F7B44D460}"/>
    <dgm:cxn modelId="{10A3D4F1-68E9-4038-832B-381A2725F3E8}" type="presParOf" srcId="{5E578107-E093-478B-8687-F11C56FB6D45}" destId="{9717E4E6-BBB7-4097-A8BE-962B3FC7A0ED}" srcOrd="0" destOrd="0" presId="urn:microsoft.com/office/officeart/2005/8/layout/hierarchy3"/>
    <dgm:cxn modelId="{02A4BB0C-1EDD-48AC-95C3-8220855E0C96}" type="presParOf" srcId="{9717E4E6-BBB7-4097-A8BE-962B3FC7A0ED}" destId="{F1BEFF24-3DB5-4357-9246-F7F92F6F4707}" srcOrd="0" destOrd="0" presId="urn:microsoft.com/office/officeart/2005/8/layout/hierarchy3"/>
    <dgm:cxn modelId="{F58B8F0C-60A6-41F3-B865-684A6A4C0DB7}" type="presParOf" srcId="{F1BEFF24-3DB5-4357-9246-F7F92F6F4707}" destId="{63E3C8CB-001C-4FB7-AA45-F25F76E7A41C}" srcOrd="0" destOrd="0" presId="urn:microsoft.com/office/officeart/2005/8/layout/hierarchy3"/>
    <dgm:cxn modelId="{EBA69580-5673-4393-9CDA-632AC15A3627}" type="presParOf" srcId="{F1BEFF24-3DB5-4357-9246-F7F92F6F4707}" destId="{B105B5EA-72D2-4F06-B73D-0F9D49C5F534}" srcOrd="1" destOrd="0" presId="urn:microsoft.com/office/officeart/2005/8/layout/hierarchy3"/>
    <dgm:cxn modelId="{27BEBA25-9308-4CF7-8845-270F799286C1}" type="presParOf" srcId="{9717E4E6-BBB7-4097-A8BE-962B3FC7A0ED}" destId="{41CE7E17-D934-4F81-8828-13F4E38F7509}" srcOrd="1" destOrd="0" presId="urn:microsoft.com/office/officeart/2005/8/layout/hierarchy3"/>
    <dgm:cxn modelId="{2A070F5C-1294-49D3-82B2-CA3A9CE31FF2}" type="presParOf" srcId="{41CE7E17-D934-4F81-8828-13F4E38F7509}" destId="{93C40A05-2C5C-416E-8B7F-F101A595C21F}" srcOrd="0" destOrd="0" presId="urn:microsoft.com/office/officeart/2005/8/layout/hierarchy3"/>
    <dgm:cxn modelId="{864347D6-359D-4618-90A3-2417356162E8}" type="presParOf" srcId="{41CE7E17-D934-4F81-8828-13F4E38F7509}" destId="{CE325D24-4B5C-4490-9156-E7EBDA4D7774}" srcOrd="1" destOrd="0" presId="urn:microsoft.com/office/officeart/2005/8/layout/hierarchy3"/>
    <dgm:cxn modelId="{6914D485-2E49-47B9-9285-1ACCD80B52E8}" type="presParOf" srcId="{41CE7E17-D934-4F81-8828-13F4E38F7509}" destId="{EBB38351-D5F6-4656-98E8-78B3014A1B89}" srcOrd="2" destOrd="0" presId="urn:microsoft.com/office/officeart/2005/8/layout/hierarchy3"/>
    <dgm:cxn modelId="{2A3F5E4A-D4DA-40D9-9F08-A69EEF955AC0}" type="presParOf" srcId="{41CE7E17-D934-4F81-8828-13F4E38F7509}" destId="{C2A82E35-1772-4AFF-862D-4C61AABA62C8}" srcOrd="3" destOrd="0" presId="urn:microsoft.com/office/officeart/2005/8/layout/hierarchy3"/>
    <dgm:cxn modelId="{32FA62F7-6971-4EB9-A0A1-0C8AE5E5ACEC}" type="presParOf" srcId="{41CE7E17-D934-4F81-8828-13F4E38F7509}" destId="{B475AC95-DB43-4CEC-B7E5-97D3D6BF6ED6}" srcOrd="4" destOrd="0" presId="urn:microsoft.com/office/officeart/2005/8/layout/hierarchy3"/>
    <dgm:cxn modelId="{C84AF825-4D58-4010-8572-422EC2E7DCF3}" type="presParOf" srcId="{41CE7E17-D934-4F81-8828-13F4E38F7509}" destId="{3FA2F25C-58E9-4FF9-8D9A-96A90398BD03}" srcOrd="5" destOrd="0" presId="urn:microsoft.com/office/officeart/2005/8/layout/hierarchy3"/>
    <dgm:cxn modelId="{AA002471-7FA6-420F-85D3-1C1888EACD8D}" type="presParOf" srcId="{41CE7E17-D934-4F81-8828-13F4E38F7509}" destId="{66D5A9D3-E196-4082-A3F7-00C0219FEF86}" srcOrd="6" destOrd="0" presId="urn:microsoft.com/office/officeart/2005/8/layout/hierarchy3"/>
    <dgm:cxn modelId="{464DAF5F-8370-40A4-BCF1-19B478D82659}" type="presParOf" srcId="{41CE7E17-D934-4F81-8828-13F4E38F7509}" destId="{0A2062D2-8F9C-4AA4-BF15-A34B30A75D50}" srcOrd="7" destOrd="0" presId="urn:microsoft.com/office/officeart/2005/8/layout/hierarchy3"/>
    <dgm:cxn modelId="{D09DF8AD-F288-4139-91FA-81609BB062F4}" type="presParOf" srcId="{41CE7E17-D934-4F81-8828-13F4E38F7509}" destId="{9324E41C-8A8F-4AF2-8B07-0C54708DA081}" srcOrd="8" destOrd="0" presId="urn:microsoft.com/office/officeart/2005/8/layout/hierarchy3"/>
    <dgm:cxn modelId="{697E1F58-714A-46D4-9403-D71000309B0D}" type="presParOf" srcId="{41CE7E17-D934-4F81-8828-13F4E38F7509}" destId="{A16514A1-A8E3-454F-8946-D81DEDF16C0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AA82469-AAFC-4DAD-A85B-43C7C4A514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88C8BF2-B5AD-4971-9D33-0CF56057712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zh-CN" altLang="en-US" sz="2000" b="1" dirty="0" smtClean="0">
              <a:solidFill>
                <a:schemeClr val="tx1">
                  <a:lumMod val="75000"/>
                </a:schemeClr>
              </a:solidFill>
            </a:rPr>
            <a:t>影响人群阶层分布</a:t>
          </a:r>
          <a:endParaRPr lang="zh-CN" altLang="en-US" sz="2000" b="1" dirty="0">
            <a:solidFill>
              <a:schemeClr val="tx1">
                <a:lumMod val="75000"/>
              </a:schemeClr>
            </a:solidFill>
          </a:endParaRPr>
        </a:p>
      </dgm:t>
    </dgm:pt>
    <dgm:pt modelId="{F90D6F98-64EC-49F1-B3EE-8F26B94F1B2C}" type="parTrans" cxnId="{CDC14E89-3FDB-4C14-BA17-E8CFEEF57DD6}">
      <dgm:prSet/>
      <dgm:spPr/>
      <dgm:t>
        <a:bodyPr/>
        <a:lstStyle/>
        <a:p>
          <a:endParaRPr lang="zh-CN" altLang="en-US"/>
        </a:p>
      </dgm:t>
    </dgm:pt>
    <dgm:pt modelId="{99A75735-6FC3-4CD7-9F5A-DF1FA802BE54}" type="sibTrans" cxnId="{CDC14E89-3FDB-4C14-BA17-E8CFEEF57DD6}">
      <dgm:prSet/>
      <dgm:spPr/>
      <dgm:t>
        <a:bodyPr/>
        <a:lstStyle/>
        <a:p>
          <a:endParaRPr lang="zh-CN" altLang="en-US"/>
        </a:p>
      </dgm:t>
    </dgm:pt>
    <dgm:pt modelId="{8FF7C86F-A7A4-4CFF-83C5-4D121ACBB562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zh-CN" altLang="en-US" sz="2000" b="1" dirty="0" smtClean="0">
              <a:solidFill>
                <a:schemeClr val="tx1">
                  <a:lumMod val="75000"/>
                </a:schemeClr>
              </a:solidFill>
            </a:rPr>
            <a:t>影响人群地域分布</a:t>
          </a:r>
          <a:endParaRPr lang="zh-CN" altLang="en-US" sz="2000" dirty="0">
            <a:solidFill>
              <a:schemeClr val="tx1">
                <a:lumMod val="75000"/>
              </a:schemeClr>
            </a:solidFill>
          </a:endParaRPr>
        </a:p>
      </dgm:t>
    </dgm:pt>
    <dgm:pt modelId="{3D70EF3C-BFC8-4EEA-A1BB-2EA5C875E8FA}" type="parTrans" cxnId="{55D420F4-CB8D-4633-942A-0BF2A9C7C505}">
      <dgm:prSet/>
      <dgm:spPr/>
      <dgm:t>
        <a:bodyPr/>
        <a:lstStyle/>
        <a:p>
          <a:endParaRPr lang="zh-CN" altLang="en-US"/>
        </a:p>
      </dgm:t>
    </dgm:pt>
    <dgm:pt modelId="{A6C4CB35-22F6-4E27-B216-CAF8B185DA2F}" type="sibTrans" cxnId="{55D420F4-CB8D-4633-942A-0BF2A9C7C505}">
      <dgm:prSet/>
      <dgm:spPr/>
      <dgm:t>
        <a:bodyPr/>
        <a:lstStyle/>
        <a:p>
          <a:endParaRPr lang="zh-CN" altLang="en-US"/>
        </a:p>
      </dgm:t>
    </dgm:pt>
    <dgm:pt modelId="{6C3B854A-35AB-4000-A1E9-E3AF20E99F29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zh-CN" altLang="en-US" sz="2000" b="1" dirty="0" smtClean="0">
              <a:solidFill>
                <a:schemeClr val="tx1">
                  <a:lumMod val="75000"/>
                </a:schemeClr>
              </a:solidFill>
            </a:rPr>
            <a:t>影响人群学历分布</a:t>
          </a:r>
          <a:endParaRPr lang="zh-CN" altLang="en-US" sz="2000" b="1" dirty="0">
            <a:solidFill>
              <a:schemeClr val="tx1">
                <a:lumMod val="75000"/>
              </a:schemeClr>
            </a:solidFill>
          </a:endParaRPr>
        </a:p>
      </dgm:t>
    </dgm:pt>
    <dgm:pt modelId="{7A3E2F9C-9E3D-45AD-AF4C-877F5011ACD7}" type="parTrans" cxnId="{1E1F9361-8133-464A-966D-2C92CAA24BFA}">
      <dgm:prSet/>
      <dgm:spPr/>
      <dgm:t>
        <a:bodyPr/>
        <a:lstStyle/>
        <a:p>
          <a:endParaRPr lang="zh-CN" altLang="en-US"/>
        </a:p>
      </dgm:t>
    </dgm:pt>
    <dgm:pt modelId="{2CD55BB6-0E5C-4131-8919-BFD94E702B41}" type="sibTrans" cxnId="{1E1F9361-8133-464A-966D-2C92CAA24BFA}">
      <dgm:prSet/>
      <dgm:spPr/>
      <dgm:t>
        <a:bodyPr/>
        <a:lstStyle/>
        <a:p>
          <a:endParaRPr lang="zh-CN" altLang="en-US"/>
        </a:p>
      </dgm:t>
    </dgm:pt>
    <dgm:pt modelId="{F0DB6FD5-8117-4BEC-B810-3773B69B31CE}" type="pres">
      <dgm:prSet presAssocID="{AAA82469-AAFC-4DAD-A85B-43C7C4A51407}" presName="Name0" presStyleCnt="0">
        <dgm:presLayoutVars>
          <dgm:dir/>
          <dgm:resizeHandles val="exact"/>
        </dgm:presLayoutVars>
      </dgm:prSet>
      <dgm:spPr/>
    </dgm:pt>
    <dgm:pt modelId="{94B7D1A1-90F3-4CEA-9B07-26739E9A7B06}" type="pres">
      <dgm:prSet presAssocID="{E88C8BF2-B5AD-4971-9D33-0CF560577121}" presName="parTxOnly" presStyleLbl="node1" presStyleIdx="0" presStyleCnt="3" custScaleY="548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83EB4F-37E0-44E5-89F1-1828E497A13A}" type="pres">
      <dgm:prSet presAssocID="{99A75735-6FC3-4CD7-9F5A-DF1FA802BE54}" presName="parSpace" presStyleCnt="0"/>
      <dgm:spPr/>
    </dgm:pt>
    <dgm:pt modelId="{CA162E47-4E8A-4F61-8DF8-9C707756C2B3}" type="pres">
      <dgm:prSet presAssocID="{8FF7C86F-A7A4-4CFF-83C5-4D121ACBB562}" presName="parTxOnly" presStyleLbl="node1" presStyleIdx="1" presStyleCnt="3" custScaleY="548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0AB3E5-B96D-4E65-9D4D-F206ABEB45DF}" type="pres">
      <dgm:prSet presAssocID="{A6C4CB35-22F6-4E27-B216-CAF8B185DA2F}" presName="parSpace" presStyleCnt="0"/>
      <dgm:spPr/>
    </dgm:pt>
    <dgm:pt modelId="{11E7948D-1976-450C-A47D-BA6B934DFB31}" type="pres">
      <dgm:prSet presAssocID="{6C3B854A-35AB-4000-A1E9-E3AF20E99F29}" presName="parTxOnly" presStyleLbl="node1" presStyleIdx="2" presStyleCnt="3" custScaleY="548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1F9361-8133-464A-966D-2C92CAA24BFA}" srcId="{AAA82469-AAFC-4DAD-A85B-43C7C4A51407}" destId="{6C3B854A-35AB-4000-A1E9-E3AF20E99F29}" srcOrd="2" destOrd="0" parTransId="{7A3E2F9C-9E3D-45AD-AF4C-877F5011ACD7}" sibTransId="{2CD55BB6-0E5C-4131-8919-BFD94E702B41}"/>
    <dgm:cxn modelId="{9B71EF24-AA56-4507-8F30-2B59F778596D}" type="presOf" srcId="{AAA82469-AAFC-4DAD-A85B-43C7C4A51407}" destId="{F0DB6FD5-8117-4BEC-B810-3773B69B31CE}" srcOrd="0" destOrd="0" presId="urn:microsoft.com/office/officeart/2005/8/layout/hChevron3"/>
    <dgm:cxn modelId="{9A572143-41DA-4E1B-AA3F-076EE0F03C42}" type="presOf" srcId="{E88C8BF2-B5AD-4971-9D33-0CF560577121}" destId="{94B7D1A1-90F3-4CEA-9B07-26739E9A7B06}" srcOrd="0" destOrd="0" presId="urn:microsoft.com/office/officeart/2005/8/layout/hChevron3"/>
    <dgm:cxn modelId="{CDC14E89-3FDB-4C14-BA17-E8CFEEF57DD6}" srcId="{AAA82469-AAFC-4DAD-A85B-43C7C4A51407}" destId="{E88C8BF2-B5AD-4971-9D33-0CF560577121}" srcOrd="0" destOrd="0" parTransId="{F90D6F98-64EC-49F1-B3EE-8F26B94F1B2C}" sibTransId="{99A75735-6FC3-4CD7-9F5A-DF1FA802BE54}"/>
    <dgm:cxn modelId="{1A6B0D5A-D44E-4342-AC32-BAEDFD72C013}" type="presOf" srcId="{8FF7C86F-A7A4-4CFF-83C5-4D121ACBB562}" destId="{CA162E47-4E8A-4F61-8DF8-9C707756C2B3}" srcOrd="0" destOrd="0" presId="urn:microsoft.com/office/officeart/2005/8/layout/hChevron3"/>
    <dgm:cxn modelId="{55D420F4-CB8D-4633-942A-0BF2A9C7C505}" srcId="{AAA82469-AAFC-4DAD-A85B-43C7C4A51407}" destId="{8FF7C86F-A7A4-4CFF-83C5-4D121ACBB562}" srcOrd="1" destOrd="0" parTransId="{3D70EF3C-BFC8-4EEA-A1BB-2EA5C875E8FA}" sibTransId="{A6C4CB35-22F6-4E27-B216-CAF8B185DA2F}"/>
    <dgm:cxn modelId="{BCFED051-A8E9-4949-8A2A-E60DB3DD8544}" type="presOf" srcId="{6C3B854A-35AB-4000-A1E9-E3AF20E99F29}" destId="{11E7948D-1976-450C-A47D-BA6B934DFB31}" srcOrd="0" destOrd="0" presId="urn:microsoft.com/office/officeart/2005/8/layout/hChevron3"/>
    <dgm:cxn modelId="{E5008A42-C111-409B-A72A-85FAA4D39DF1}" type="presParOf" srcId="{F0DB6FD5-8117-4BEC-B810-3773B69B31CE}" destId="{94B7D1A1-90F3-4CEA-9B07-26739E9A7B06}" srcOrd="0" destOrd="0" presId="urn:microsoft.com/office/officeart/2005/8/layout/hChevron3"/>
    <dgm:cxn modelId="{02653D81-8960-4D7F-B050-876240BCFB20}" type="presParOf" srcId="{F0DB6FD5-8117-4BEC-B810-3773B69B31CE}" destId="{FC83EB4F-37E0-44E5-89F1-1828E497A13A}" srcOrd="1" destOrd="0" presId="urn:microsoft.com/office/officeart/2005/8/layout/hChevron3"/>
    <dgm:cxn modelId="{EFE21964-BED0-4D2E-9953-2907FCB1B7B0}" type="presParOf" srcId="{F0DB6FD5-8117-4BEC-B810-3773B69B31CE}" destId="{CA162E47-4E8A-4F61-8DF8-9C707756C2B3}" srcOrd="2" destOrd="0" presId="urn:microsoft.com/office/officeart/2005/8/layout/hChevron3"/>
    <dgm:cxn modelId="{B78E7B0C-74DD-489F-8266-99602DB336C8}" type="presParOf" srcId="{F0DB6FD5-8117-4BEC-B810-3773B69B31CE}" destId="{710AB3E5-B96D-4E65-9D4D-F206ABEB45DF}" srcOrd="3" destOrd="0" presId="urn:microsoft.com/office/officeart/2005/8/layout/hChevron3"/>
    <dgm:cxn modelId="{4C15836E-8647-4087-8DBA-933ABFCDBBD4}" type="presParOf" srcId="{F0DB6FD5-8117-4BEC-B810-3773B69B31CE}" destId="{11E7948D-1976-450C-A47D-BA6B934DFB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105F4-C0BB-4D43-AB4E-2F00E70995A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CC5E81-BCB9-4ED1-BA7B-8AE5449D0F8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2">
                  <a:lumMod val="95000"/>
                  <a:lumOff val="5000"/>
                </a:schemeClr>
              </a:solidFill>
            </a:rPr>
            <a:t>弹性云平台</a:t>
          </a:r>
          <a:endParaRPr lang="zh-CN" altLang="en-US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B5CB12D8-56FE-44F5-823B-1EF6AD7E4C32}" type="parTrans" cxnId="{5064D09F-29DD-49B6-8BBE-5F23F813B4BA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391BE737-039D-44A3-A043-2A72A422AF30}" type="sibTrans" cxnId="{5064D09F-29DD-49B6-8BBE-5F23F813B4BA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65048E3D-82B7-4752-A0E5-B71018875BC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2">
                  <a:lumMod val="95000"/>
                  <a:lumOff val="5000"/>
                </a:schemeClr>
              </a:solidFill>
            </a:rPr>
            <a:t>分布式高速采集</a:t>
          </a:r>
          <a:endParaRPr lang="zh-CN" altLang="en-US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EFBE06F3-2B08-420D-83C2-719156647A15}" type="parTrans" cxnId="{87AEDB88-0685-40FE-B395-E6521B806F86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BCD88753-41E0-423A-8A92-7FB024F4F7B7}" type="sibTrans" cxnId="{87AEDB88-0685-40FE-B395-E6521B806F86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0C21AB8A-94A9-4ABC-AB11-43765CE33E2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2">
                  <a:lumMod val="95000"/>
                  <a:lumOff val="5000"/>
                </a:schemeClr>
              </a:solidFill>
            </a:rPr>
            <a:t>个性化的定向采集</a:t>
          </a:r>
          <a:endParaRPr lang="zh-CN" altLang="en-US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6E9B6503-9196-4E64-88B3-9AF735C9A8D4}" type="parTrans" cxnId="{C6EF928B-044F-46EB-AD29-2509E8ECC1F2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385791EA-AD2B-4093-B564-B6886C7E5054}" type="sibTrans" cxnId="{C6EF928B-044F-46EB-AD29-2509E8ECC1F2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76FE1D02-8C07-4B5E-A107-1229233B23F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2">
                  <a:lumMod val="95000"/>
                  <a:lumOff val="5000"/>
                </a:schemeClr>
              </a:solidFill>
            </a:rPr>
            <a:t>可扩展性</a:t>
          </a:r>
          <a:endParaRPr lang="zh-CN" altLang="en-US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29CAA932-D5FB-479E-A8E1-3340D72BD2F2}" type="parTrans" cxnId="{4E52D7AA-2EDD-44F7-9D16-61130D9DEA83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9198F7C5-75EC-4443-BF80-99C5E392EEFE}" type="sibTrans" cxnId="{4E52D7AA-2EDD-44F7-9D16-61130D9DEA83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DF82F927-6733-4C4F-82F6-8378E0D080D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2">
                  <a:lumMod val="95000"/>
                  <a:lumOff val="5000"/>
                </a:schemeClr>
              </a:solidFill>
            </a:rPr>
            <a:t>海量的存储系统</a:t>
          </a:r>
          <a:endParaRPr lang="zh-CN" altLang="en-US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3C77AB0C-A28F-43B1-9A31-A7B20D4DEEE5}" type="parTrans" cxnId="{2F46E615-21AF-426D-A27E-21D4B6B8B05E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4FF1552C-1C7B-4731-B2A3-F227E386B86B}" type="sibTrans" cxnId="{2F46E615-21AF-426D-A27E-21D4B6B8B05E}">
      <dgm:prSet/>
      <dgm:spPr/>
      <dgm:t>
        <a:bodyPr/>
        <a:lstStyle/>
        <a:p>
          <a:endParaRPr lang="zh-CN" altLang="en-US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28C37F07-55C1-454E-B5C9-C73E228C727D}" type="pres">
      <dgm:prSet presAssocID="{822105F4-C0BB-4D43-AB4E-2F00E70995A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32DCB9-4D36-4E41-9A7B-22F8499380E9}" type="pres">
      <dgm:prSet presAssocID="{EECC5E81-BCB9-4ED1-BA7B-8AE5449D0F8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5A67B54-AF45-4565-8566-CA68DF50DEFC}" type="pres">
      <dgm:prSet presAssocID="{65048E3D-82B7-4752-A0E5-B71018875BC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B85FDD-1805-4EE9-8DBB-A7EF849BDA75}" type="pres">
      <dgm:prSet presAssocID="{65048E3D-82B7-4752-A0E5-B71018875BC3}" presName="dummy" presStyleCnt="0"/>
      <dgm:spPr/>
    </dgm:pt>
    <dgm:pt modelId="{CBC06EF8-D089-4D9F-AF09-CBCE24E98BE1}" type="pres">
      <dgm:prSet presAssocID="{BCD88753-41E0-423A-8A92-7FB024F4F7B7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07C7A27-A472-43BD-87A7-AD7C24A5F5E7}" type="pres">
      <dgm:prSet presAssocID="{0C21AB8A-94A9-4ABC-AB11-43765CE33E2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827C52-2278-4B58-A4D8-CC6F552C8B8B}" type="pres">
      <dgm:prSet presAssocID="{0C21AB8A-94A9-4ABC-AB11-43765CE33E2B}" presName="dummy" presStyleCnt="0"/>
      <dgm:spPr/>
    </dgm:pt>
    <dgm:pt modelId="{9AD354B6-FEF9-47C2-98AF-49B4627A9699}" type="pres">
      <dgm:prSet presAssocID="{385791EA-AD2B-4093-B564-B6886C7E505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30DF5A1-320F-489F-9216-44236685D534}" type="pres">
      <dgm:prSet presAssocID="{76FE1D02-8C07-4B5E-A107-1229233B23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38455-EDDA-4BE2-8BB3-AE49B6F629BB}" type="pres">
      <dgm:prSet presAssocID="{76FE1D02-8C07-4B5E-A107-1229233B23FD}" presName="dummy" presStyleCnt="0"/>
      <dgm:spPr/>
    </dgm:pt>
    <dgm:pt modelId="{4FE039B3-1B8A-4415-B4EE-D83B725C5AAB}" type="pres">
      <dgm:prSet presAssocID="{9198F7C5-75EC-4443-BF80-99C5E392EEF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5EFEB5F-B026-4CE3-B30D-05F6F8E0CB86}" type="pres">
      <dgm:prSet presAssocID="{DF82F927-6733-4C4F-82F6-8378E0D080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395D8-C2F3-4732-8E67-F0460EFC97B4}" type="pres">
      <dgm:prSet presAssocID="{DF82F927-6733-4C4F-82F6-8378E0D080D4}" presName="dummy" presStyleCnt="0"/>
      <dgm:spPr/>
    </dgm:pt>
    <dgm:pt modelId="{0845286B-6BEC-4D6F-AF1F-F77A9FA9AA2F}" type="pres">
      <dgm:prSet presAssocID="{4FF1552C-1C7B-4731-B2A3-F227E386B86B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7AEDB88-0685-40FE-B395-E6521B806F86}" srcId="{EECC5E81-BCB9-4ED1-BA7B-8AE5449D0F84}" destId="{65048E3D-82B7-4752-A0E5-B71018875BC3}" srcOrd="0" destOrd="0" parTransId="{EFBE06F3-2B08-420D-83C2-719156647A15}" sibTransId="{BCD88753-41E0-423A-8A92-7FB024F4F7B7}"/>
    <dgm:cxn modelId="{4E52D7AA-2EDD-44F7-9D16-61130D9DEA83}" srcId="{EECC5E81-BCB9-4ED1-BA7B-8AE5449D0F84}" destId="{76FE1D02-8C07-4B5E-A107-1229233B23FD}" srcOrd="2" destOrd="0" parTransId="{29CAA932-D5FB-479E-A8E1-3340D72BD2F2}" sibTransId="{9198F7C5-75EC-4443-BF80-99C5E392EEFE}"/>
    <dgm:cxn modelId="{F05F5B5B-5EB4-49D8-8ED2-D167A78865CD}" type="presOf" srcId="{822105F4-C0BB-4D43-AB4E-2F00E70995AF}" destId="{28C37F07-55C1-454E-B5C9-C73E228C727D}" srcOrd="0" destOrd="0" presId="urn:microsoft.com/office/officeart/2005/8/layout/radial6"/>
    <dgm:cxn modelId="{306C63F1-DAE0-4646-A232-2FC2BDFF6FC3}" type="presOf" srcId="{0C21AB8A-94A9-4ABC-AB11-43765CE33E2B}" destId="{907C7A27-A472-43BD-87A7-AD7C24A5F5E7}" srcOrd="0" destOrd="0" presId="urn:microsoft.com/office/officeart/2005/8/layout/radial6"/>
    <dgm:cxn modelId="{E5275302-9488-4DDB-8DFB-457B30231406}" type="presOf" srcId="{EECC5E81-BCB9-4ED1-BA7B-8AE5449D0F84}" destId="{D632DCB9-4D36-4E41-9A7B-22F8499380E9}" srcOrd="0" destOrd="0" presId="urn:microsoft.com/office/officeart/2005/8/layout/radial6"/>
    <dgm:cxn modelId="{AB558E4B-62FC-42F9-8984-7506A8AB39D2}" type="presOf" srcId="{385791EA-AD2B-4093-B564-B6886C7E5054}" destId="{9AD354B6-FEF9-47C2-98AF-49B4627A9699}" srcOrd="0" destOrd="0" presId="urn:microsoft.com/office/officeart/2005/8/layout/radial6"/>
    <dgm:cxn modelId="{FA48BB78-65B5-4EFA-98E7-FC887B1A1D77}" type="presOf" srcId="{65048E3D-82B7-4752-A0E5-B71018875BC3}" destId="{E5A67B54-AF45-4565-8566-CA68DF50DEFC}" srcOrd="0" destOrd="0" presId="urn:microsoft.com/office/officeart/2005/8/layout/radial6"/>
    <dgm:cxn modelId="{0F7CE204-3E98-40E4-8FD3-9AAA0B89F822}" type="presOf" srcId="{BCD88753-41E0-423A-8A92-7FB024F4F7B7}" destId="{CBC06EF8-D089-4D9F-AF09-CBCE24E98BE1}" srcOrd="0" destOrd="0" presId="urn:microsoft.com/office/officeart/2005/8/layout/radial6"/>
    <dgm:cxn modelId="{5064D09F-29DD-49B6-8BBE-5F23F813B4BA}" srcId="{822105F4-C0BB-4D43-AB4E-2F00E70995AF}" destId="{EECC5E81-BCB9-4ED1-BA7B-8AE5449D0F84}" srcOrd="0" destOrd="0" parTransId="{B5CB12D8-56FE-44F5-823B-1EF6AD7E4C32}" sibTransId="{391BE737-039D-44A3-A043-2A72A422AF30}"/>
    <dgm:cxn modelId="{2F46E615-21AF-426D-A27E-21D4B6B8B05E}" srcId="{EECC5E81-BCB9-4ED1-BA7B-8AE5449D0F84}" destId="{DF82F927-6733-4C4F-82F6-8378E0D080D4}" srcOrd="3" destOrd="0" parTransId="{3C77AB0C-A28F-43B1-9A31-A7B20D4DEEE5}" sibTransId="{4FF1552C-1C7B-4731-B2A3-F227E386B86B}"/>
    <dgm:cxn modelId="{7BE20270-12E7-420B-9F00-532B9F3E0E18}" type="presOf" srcId="{76FE1D02-8C07-4B5E-A107-1229233B23FD}" destId="{030DF5A1-320F-489F-9216-44236685D534}" srcOrd="0" destOrd="0" presId="urn:microsoft.com/office/officeart/2005/8/layout/radial6"/>
    <dgm:cxn modelId="{C6EF928B-044F-46EB-AD29-2509E8ECC1F2}" srcId="{EECC5E81-BCB9-4ED1-BA7B-8AE5449D0F84}" destId="{0C21AB8A-94A9-4ABC-AB11-43765CE33E2B}" srcOrd="1" destOrd="0" parTransId="{6E9B6503-9196-4E64-88B3-9AF735C9A8D4}" sibTransId="{385791EA-AD2B-4093-B564-B6886C7E5054}"/>
    <dgm:cxn modelId="{22B21E57-0591-4191-97F7-B040E1DFF801}" type="presOf" srcId="{4FF1552C-1C7B-4731-B2A3-F227E386B86B}" destId="{0845286B-6BEC-4D6F-AF1F-F77A9FA9AA2F}" srcOrd="0" destOrd="0" presId="urn:microsoft.com/office/officeart/2005/8/layout/radial6"/>
    <dgm:cxn modelId="{7DE61D2F-630B-4460-ACCB-CB30473F3559}" type="presOf" srcId="{DF82F927-6733-4C4F-82F6-8378E0D080D4}" destId="{75EFEB5F-B026-4CE3-B30D-05F6F8E0CB86}" srcOrd="0" destOrd="0" presId="urn:microsoft.com/office/officeart/2005/8/layout/radial6"/>
    <dgm:cxn modelId="{75302CE2-2B35-4856-A457-8EABFBF7E104}" type="presOf" srcId="{9198F7C5-75EC-4443-BF80-99C5E392EEFE}" destId="{4FE039B3-1B8A-4415-B4EE-D83B725C5AAB}" srcOrd="0" destOrd="0" presId="urn:microsoft.com/office/officeart/2005/8/layout/radial6"/>
    <dgm:cxn modelId="{E728DF9E-B21D-4AEE-845E-A6B403E5292D}" type="presParOf" srcId="{28C37F07-55C1-454E-B5C9-C73E228C727D}" destId="{D632DCB9-4D36-4E41-9A7B-22F8499380E9}" srcOrd="0" destOrd="0" presId="urn:microsoft.com/office/officeart/2005/8/layout/radial6"/>
    <dgm:cxn modelId="{65BB3D0F-C1A5-4F19-B993-9E05E8DCB972}" type="presParOf" srcId="{28C37F07-55C1-454E-B5C9-C73E228C727D}" destId="{E5A67B54-AF45-4565-8566-CA68DF50DEFC}" srcOrd="1" destOrd="0" presId="urn:microsoft.com/office/officeart/2005/8/layout/radial6"/>
    <dgm:cxn modelId="{46C14657-5F96-4EC2-BDD3-67B826028D46}" type="presParOf" srcId="{28C37F07-55C1-454E-B5C9-C73E228C727D}" destId="{E2B85FDD-1805-4EE9-8DBB-A7EF849BDA75}" srcOrd="2" destOrd="0" presId="urn:microsoft.com/office/officeart/2005/8/layout/radial6"/>
    <dgm:cxn modelId="{8967F121-F7CA-44BA-940F-629E7C70619E}" type="presParOf" srcId="{28C37F07-55C1-454E-B5C9-C73E228C727D}" destId="{CBC06EF8-D089-4D9F-AF09-CBCE24E98BE1}" srcOrd="3" destOrd="0" presId="urn:microsoft.com/office/officeart/2005/8/layout/radial6"/>
    <dgm:cxn modelId="{49AD3FDF-0A5E-45E7-B13A-2269471FA33A}" type="presParOf" srcId="{28C37F07-55C1-454E-B5C9-C73E228C727D}" destId="{907C7A27-A472-43BD-87A7-AD7C24A5F5E7}" srcOrd="4" destOrd="0" presId="urn:microsoft.com/office/officeart/2005/8/layout/radial6"/>
    <dgm:cxn modelId="{B3775643-440E-4C67-A310-2E687CAD6CA2}" type="presParOf" srcId="{28C37F07-55C1-454E-B5C9-C73E228C727D}" destId="{DB827C52-2278-4B58-A4D8-CC6F552C8B8B}" srcOrd="5" destOrd="0" presId="urn:microsoft.com/office/officeart/2005/8/layout/radial6"/>
    <dgm:cxn modelId="{4579D47C-C933-46BE-85ED-AE02E3381DCB}" type="presParOf" srcId="{28C37F07-55C1-454E-B5C9-C73E228C727D}" destId="{9AD354B6-FEF9-47C2-98AF-49B4627A9699}" srcOrd="6" destOrd="0" presId="urn:microsoft.com/office/officeart/2005/8/layout/radial6"/>
    <dgm:cxn modelId="{BAFF0AFB-1EF7-4C79-9DE8-B03267F60751}" type="presParOf" srcId="{28C37F07-55C1-454E-B5C9-C73E228C727D}" destId="{030DF5A1-320F-489F-9216-44236685D534}" srcOrd="7" destOrd="0" presId="urn:microsoft.com/office/officeart/2005/8/layout/radial6"/>
    <dgm:cxn modelId="{E829551C-9190-4E84-86DE-7EF5D340C02B}" type="presParOf" srcId="{28C37F07-55C1-454E-B5C9-C73E228C727D}" destId="{30A38455-EDDA-4BE2-8BB3-AE49B6F629BB}" srcOrd="8" destOrd="0" presId="urn:microsoft.com/office/officeart/2005/8/layout/radial6"/>
    <dgm:cxn modelId="{DDF6B9CC-5263-442A-82E2-8140C0E214F7}" type="presParOf" srcId="{28C37F07-55C1-454E-B5C9-C73E228C727D}" destId="{4FE039B3-1B8A-4415-B4EE-D83B725C5AAB}" srcOrd="9" destOrd="0" presId="urn:microsoft.com/office/officeart/2005/8/layout/radial6"/>
    <dgm:cxn modelId="{7BFDDA31-B849-46BE-8EF8-0FA60EC42246}" type="presParOf" srcId="{28C37F07-55C1-454E-B5C9-C73E228C727D}" destId="{75EFEB5F-B026-4CE3-B30D-05F6F8E0CB86}" srcOrd="10" destOrd="0" presId="urn:microsoft.com/office/officeart/2005/8/layout/radial6"/>
    <dgm:cxn modelId="{3CDB0613-6CD9-47B4-BF82-3C1354AF81DA}" type="presParOf" srcId="{28C37F07-55C1-454E-B5C9-C73E228C727D}" destId="{B63395D8-C2F3-4732-8E67-F0460EFC97B4}" srcOrd="11" destOrd="0" presId="urn:microsoft.com/office/officeart/2005/8/layout/radial6"/>
    <dgm:cxn modelId="{2C5860AE-2915-44F9-BA5A-FC65B6CC825D}" type="presParOf" srcId="{28C37F07-55C1-454E-B5C9-C73E228C727D}" destId="{0845286B-6BEC-4D6F-AF1F-F77A9FA9AA2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D05A2A-CB94-44AC-A14D-A6126C460B4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42F22B3-C02E-4ED0-BA0E-CA43B0D592B2}">
      <dgm:prSet phldrT="[文本]" custT="1"/>
      <dgm:spPr/>
      <dgm:t>
        <a:bodyPr/>
        <a:lstStyle/>
        <a:p>
          <a:r>
            <a:rPr lang="zh-CN" altLang="en-US" sz="2600" dirty="0" smtClean="0"/>
            <a:t>抓取数据</a:t>
          </a:r>
          <a:endParaRPr lang="zh-CN" altLang="en-US" sz="2600" dirty="0"/>
        </a:p>
      </dgm:t>
    </dgm:pt>
    <dgm:pt modelId="{686DC365-C12C-41FA-B7E4-EE1E6093824B}" type="parTrans" cxnId="{EEE20F1E-FD56-4023-B2BB-7B4367A40212}">
      <dgm:prSet/>
      <dgm:spPr/>
      <dgm:t>
        <a:bodyPr/>
        <a:lstStyle/>
        <a:p>
          <a:endParaRPr lang="zh-CN" altLang="en-US"/>
        </a:p>
      </dgm:t>
    </dgm:pt>
    <dgm:pt modelId="{DA031851-8C95-4DE5-9483-9D70A6135860}" type="sibTrans" cxnId="{EEE20F1E-FD56-4023-B2BB-7B4367A40212}">
      <dgm:prSet/>
      <dgm:spPr/>
      <dgm:t>
        <a:bodyPr/>
        <a:lstStyle/>
        <a:p>
          <a:endParaRPr lang="zh-CN" altLang="en-US"/>
        </a:p>
      </dgm:t>
    </dgm:pt>
    <dgm:pt modelId="{7E29DA4C-75A9-4CCE-AC29-33ABFE69A002}">
      <dgm:prSet phldrT="[文本]" custT="1"/>
      <dgm:spPr/>
      <dgm:t>
        <a:bodyPr/>
        <a:lstStyle/>
        <a:p>
          <a:r>
            <a:rPr lang="zh-CN" altLang="en-US" sz="2600" dirty="0" smtClean="0"/>
            <a:t>数据挖掘</a:t>
          </a:r>
          <a:endParaRPr lang="zh-CN" altLang="en-US" sz="2600" dirty="0"/>
        </a:p>
      </dgm:t>
    </dgm:pt>
    <dgm:pt modelId="{44C2CA5E-F81B-4F79-A5C8-EB851E81C222}" type="parTrans" cxnId="{D6D56A7F-B335-488B-B006-B3929723E924}">
      <dgm:prSet/>
      <dgm:spPr/>
      <dgm:t>
        <a:bodyPr/>
        <a:lstStyle/>
        <a:p>
          <a:endParaRPr lang="zh-CN" altLang="en-US"/>
        </a:p>
      </dgm:t>
    </dgm:pt>
    <dgm:pt modelId="{22D939FE-0312-4DC7-90B1-F939F2F4D413}" type="sibTrans" cxnId="{D6D56A7F-B335-488B-B006-B3929723E924}">
      <dgm:prSet/>
      <dgm:spPr/>
      <dgm:t>
        <a:bodyPr/>
        <a:lstStyle/>
        <a:p>
          <a:endParaRPr lang="zh-CN" altLang="en-US"/>
        </a:p>
      </dgm:t>
    </dgm:pt>
    <dgm:pt modelId="{26EBE18B-291E-47B9-AD9B-5B95EA995B09}">
      <dgm:prSet phldrT="[文本]" custT="1"/>
      <dgm:spPr/>
      <dgm:t>
        <a:bodyPr/>
        <a:lstStyle/>
        <a:p>
          <a:r>
            <a:rPr lang="zh-CN" altLang="en-US" sz="2600" dirty="0" smtClean="0"/>
            <a:t>综合利用</a:t>
          </a:r>
          <a:endParaRPr lang="zh-CN" altLang="en-US" sz="2600" dirty="0"/>
        </a:p>
      </dgm:t>
    </dgm:pt>
    <dgm:pt modelId="{081BBC36-2376-454F-8563-D567CADABE4D}" type="parTrans" cxnId="{E2BC107E-DE6E-41D0-B73C-F47AD067D5E8}">
      <dgm:prSet/>
      <dgm:spPr/>
      <dgm:t>
        <a:bodyPr/>
        <a:lstStyle/>
        <a:p>
          <a:endParaRPr lang="zh-CN" altLang="en-US"/>
        </a:p>
      </dgm:t>
    </dgm:pt>
    <dgm:pt modelId="{C09DDBFB-A947-4F69-964D-50C69B656E4D}" type="sibTrans" cxnId="{E2BC107E-DE6E-41D0-B73C-F47AD067D5E8}">
      <dgm:prSet/>
      <dgm:spPr/>
      <dgm:t>
        <a:bodyPr/>
        <a:lstStyle/>
        <a:p>
          <a:endParaRPr lang="zh-CN" altLang="en-US"/>
        </a:p>
      </dgm:t>
    </dgm:pt>
    <dgm:pt modelId="{1F447BAD-B03B-4677-BA29-35A7730F86EB}" type="pres">
      <dgm:prSet presAssocID="{E5D05A2A-CB94-44AC-A14D-A6126C460B4D}" presName="arrowDiagram" presStyleCnt="0">
        <dgm:presLayoutVars>
          <dgm:chMax val="5"/>
          <dgm:dir/>
          <dgm:resizeHandles val="exact"/>
        </dgm:presLayoutVars>
      </dgm:prSet>
      <dgm:spPr/>
    </dgm:pt>
    <dgm:pt modelId="{AE8A8DD7-1737-4798-B799-0195885868AE}" type="pres">
      <dgm:prSet presAssocID="{E5D05A2A-CB94-44AC-A14D-A6126C460B4D}" presName="arrow" presStyleLbl="bgShp" presStyleIdx="0" presStyleCnt="1"/>
      <dgm:spPr/>
    </dgm:pt>
    <dgm:pt modelId="{754658FE-08E4-4BF7-93CE-F8761D20AF3C}" type="pres">
      <dgm:prSet presAssocID="{E5D05A2A-CB94-44AC-A14D-A6126C460B4D}" presName="arrowDiagram3" presStyleCnt="0"/>
      <dgm:spPr/>
    </dgm:pt>
    <dgm:pt modelId="{CD230477-71DF-471C-AEE3-FF5B56B52345}" type="pres">
      <dgm:prSet presAssocID="{F42F22B3-C02E-4ED0-BA0E-CA43B0D592B2}" presName="bullet3a" presStyleLbl="node1" presStyleIdx="0" presStyleCnt="3"/>
      <dgm:spPr/>
    </dgm:pt>
    <dgm:pt modelId="{260D2B24-B4D3-4B02-8998-83D2828A63D8}" type="pres">
      <dgm:prSet presAssocID="{F42F22B3-C02E-4ED0-BA0E-CA43B0D592B2}" presName="textBox3a" presStyleLbl="revTx" presStyleIdx="0" presStyleCnt="3" custScaleX="117759" custLinFactNeighborX="62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8B4B0-FEFB-4605-81CB-2F77A16445EF}" type="pres">
      <dgm:prSet presAssocID="{7E29DA4C-75A9-4CCE-AC29-33ABFE69A002}" presName="bullet3b" presStyleLbl="node1" presStyleIdx="1" presStyleCnt="3"/>
      <dgm:spPr/>
    </dgm:pt>
    <dgm:pt modelId="{29E30AB6-8645-4337-80CE-FD39ACF79573}" type="pres">
      <dgm:prSet presAssocID="{7E29DA4C-75A9-4CCE-AC29-33ABFE69A002}" presName="textBox3b" presStyleLbl="revTx" presStyleIdx="1" presStyleCnt="3" custScaleX="157498" custLinFactNeighborX="29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CE3596-71E2-4FB7-822D-DE285709BFB0}" type="pres">
      <dgm:prSet presAssocID="{26EBE18B-291E-47B9-AD9B-5B95EA995B09}" presName="bullet3c" presStyleLbl="node1" presStyleIdx="2" presStyleCnt="3"/>
      <dgm:spPr/>
    </dgm:pt>
    <dgm:pt modelId="{6DC4D501-2670-4254-BD7B-0156284A967D}" type="pres">
      <dgm:prSet presAssocID="{26EBE18B-291E-47B9-AD9B-5B95EA995B09}" presName="textBox3c" presStyleLbl="revTx" presStyleIdx="2" presStyleCnt="3" custScaleX="136557" custLinFactNeighborX="147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BFB0B5-3491-4F8C-8C81-C603141B4221}" type="presOf" srcId="{F42F22B3-C02E-4ED0-BA0E-CA43B0D592B2}" destId="{260D2B24-B4D3-4B02-8998-83D2828A63D8}" srcOrd="0" destOrd="0" presId="urn:microsoft.com/office/officeart/2005/8/layout/arrow2"/>
    <dgm:cxn modelId="{56BBB949-BBE8-4673-882F-274CDB668AC2}" type="presOf" srcId="{E5D05A2A-CB94-44AC-A14D-A6126C460B4D}" destId="{1F447BAD-B03B-4677-BA29-35A7730F86EB}" srcOrd="0" destOrd="0" presId="urn:microsoft.com/office/officeart/2005/8/layout/arrow2"/>
    <dgm:cxn modelId="{D6D56A7F-B335-488B-B006-B3929723E924}" srcId="{E5D05A2A-CB94-44AC-A14D-A6126C460B4D}" destId="{7E29DA4C-75A9-4CCE-AC29-33ABFE69A002}" srcOrd="1" destOrd="0" parTransId="{44C2CA5E-F81B-4F79-A5C8-EB851E81C222}" sibTransId="{22D939FE-0312-4DC7-90B1-F939F2F4D413}"/>
    <dgm:cxn modelId="{EEE20F1E-FD56-4023-B2BB-7B4367A40212}" srcId="{E5D05A2A-CB94-44AC-A14D-A6126C460B4D}" destId="{F42F22B3-C02E-4ED0-BA0E-CA43B0D592B2}" srcOrd="0" destOrd="0" parTransId="{686DC365-C12C-41FA-B7E4-EE1E6093824B}" sibTransId="{DA031851-8C95-4DE5-9483-9D70A6135860}"/>
    <dgm:cxn modelId="{E2BC107E-DE6E-41D0-B73C-F47AD067D5E8}" srcId="{E5D05A2A-CB94-44AC-A14D-A6126C460B4D}" destId="{26EBE18B-291E-47B9-AD9B-5B95EA995B09}" srcOrd="2" destOrd="0" parTransId="{081BBC36-2376-454F-8563-D567CADABE4D}" sibTransId="{C09DDBFB-A947-4F69-964D-50C69B656E4D}"/>
    <dgm:cxn modelId="{4A9226B7-2E99-457B-B835-E56FB7FE2CBF}" type="presOf" srcId="{26EBE18B-291E-47B9-AD9B-5B95EA995B09}" destId="{6DC4D501-2670-4254-BD7B-0156284A967D}" srcOrd="0" destOrd="0" presId="urn:microsoft.com/office/officeart/2005/8/layout/arrow2"/>
    <dgm:cxn modelId="{7D90F44C-D143-46CA-B264-B2CB5B60A148}" type="presOf" srcId="{7E29DA4C-75A9-4CCE-AC29-33ABFE69A002}" destId="{29E30AB6-8645-4337-80CE-FD39ACF79573}" srcOrd="0" destOrd="0" presId="urn:microsoft.com/office/officeart/2005/8/layout/arrow2"/>
    <dgm:cxn modelId="{380AC82B-D3D3-4E2C-9EE8-DD3E78493E5B}" type="presParOf" srcId="{1F447BAD-B03B-4677-BA29-35A7730F86EB}" destId="{AE8A8DD7-1737-4798-B799-0195885868AE}" srcOrd="0" destOrd="0" presId="urn:microsoft.com/office/officeart/2005/8/layout/arrow2"/>
    <dgm:cxn modelId="{F03BC34C-299E-434C-8E99-2A4FA85A4B56}" type="presParOf" srcId="{1F447BAD-B03B-4677-BA29-35A7730F86EB}" destId="{754658FE-08E4-4BF7-93CE-F8761D20AF3C}" srcOrd="1" destOrd="0" presId="urn:microsoft.com/office/officeart/2005/8/layout/arrow2"/>
    <dgm:cxn modelId="{3E70F2A2-1967-4022-9E6B-6030C6D7ADD9}" type="presParOf" srcId="{754658FE-08E4-4BF7-93CE-F8761D20AF3C}" destId="{CD230477-71DF-471C-AEE3-FF5B56B52345}" srcOrd="0" destOrd="0" presId="urn:microsoft.com/office/officeart/2005/8/layout/arrow2"/>
    <dgm:cxn modelId="{187D081A-769D-442E-B479-A7B376593945}" type="presParOf" srcId="{754658FE-08E4-4BF7-93CE-F8761D20AF3C}" destId="{260D2B24-B4D3-4B02-8998-83D2828A63D8}" srcOrd="1" destOrd="0" presId="urn:microsoft.com/office/officeart/2005/8/layout/arrow2"/>
    <dgm:cxn modelId="{50139363-7FAA-4115-9D94-EB6A1E5D84E9}" type="presParOf" srcId="{754658FE-08E4-4BF7-93CE-F8761D20AF3C}" destId="{43D8B4B0-FEFB-4605-81CB-2F77A16445EF}" srcOrd="2" destOrd="0" presId="urn:microsoft.com/office/officeart/2005/8/layout/arrow2"/>
    <dgm:cxn modelId="{9F60FBB7-07D5-43A4-8509-5EA128450D47}" type="presParOf" srcId="{754658FE-08E4-4BF7-93CE-F8761D20AF3C}" destId="{29E30AB6-8645-4337-80CE-FD39ACF79573}" srcOrd="3" destOrd="0" presId="urn:microsoft.com/office/officeart/2005/8/layout/arrow2"/>
    <dgm:cxn modelId="{061BB352-09B0-4683-A25F-56F5C9833789}" type="presParOf" srcId="{754658FE-08E4-4BF7-93CE-F8761D20AF3C}" destId="{C8CE3596-71E2-4FB7-822D-DE285709BFB0}" srcOrd="4" destOrd="0" presId="urn:microsoft.com/office/officeart/2005/8/layout/arrow2"/>
    <dgm:cxn modelId="{2BE837EB-1DCD-41AA-8AAA-E75384E81089}" type="presParOf" srcId="{754658FE-08E4-4BF7-93CE-F8761D20AF3C}" destId="{6DC4D501-2670-4254-BD7B-0156284A967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AF058-61A2-419C-BF7C-A36CB7753A8F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A7D3B5-1D22-41D1-B6A2-37A1D88E7AEF}">
      <dgm:prSet phldrT="[文本]" custT="1"/>
      <dgm:spPr/>
      <dgm:t>
        <a:bodyPr/>
        <a:lstStyle/>
        <a:p>
          <a:r>
            <a:rPr lang="zh-CN" altLang="en-US" sz="2000" dirty="0" smtClean="0"/>
            <a:t>城市形象与公众认知量化分析</a:t>
          </a:r>
          <a:endParaRPr lang="zh-CN" altLang="en-US" sz="2000" dirty="0"/>
        </a:p>
      </dgm:t>
    </dgm:pt>
    <dgm:pt modelId="{C932662C-ADB3-4EBC-A6B9-F283BEAE1B79}" type="parTrans" cxnId="{3FE0C67A-5C8E-48FD-B431-F6437CC45735}">
      <dgm:prSet/>
      <dgm:spPr/>
      <dgm:t>
        <a:bodyPr/>
        <a:lstStyle/>
        <a:p>
          <a:endParaRPr lang="zh-CN" altLang="en-US"/>
        </a:p>
      </dgm:t>
    </dgm:pt>
    <dgm:pt modelId="{358A79CD-D2E6-4086-AC6E-5CF4CAC68E57}" type="sibTrans" cxnId="{3FE0C67A-5C8E-48FD-B431-F6437CC45735}">
      <dgm:prSet/>
      <dgm:spPr/>
      <dgm:t>
        <a:bodyPr/>
        <a:lstStyle/>
        <a:p>
          <a:endParaRPr lang="zh-CN" altLang="en-US"/>
        </a:p>
      </dgm:t>
    </dgm:pt>
    <dgm:pt modelId="{7322BCE0-10C5-4113-97DD-44DD83BBD24D}">
      <dgm:prSet phldrT="[文本]" custT="1"/>
      <dgm:spPr/>
      <dgm:t>
        <a:bodyPr/>
        <a:lstStyle/>
        <a:p>
          <a:r>
            <a:rPr lang="zh-CN" altLang="en-US" sz="2000" dirty="0" smtClean="0"/>
            <a:t>重大公众舆情事件量化分析</a:t>
          </a:r>
          <a:endParaRPr lang="zh-CN" altLang="en-US" sz="2000" dirty="0"/>
        </a:p>
      </dgm:t>
    </dgm:pt>
    <dgm:pt modelId="{CEB913D8-BD98-40BA-9C53-F5BC54D5065F}" type="parTrans" cxnId="{B9E5F3A7-C6F0-4362-9BDA-9D0859301793}">
      <dgm:prSet/>
      <dgm:spPr/>
      <dgm:t>
        <a:bodyPr/>
        <a:lstStyle/>
        <a:p>
          <a:endParaRPr lang="zh-CN" altLang="en-US"/>
        </a:p>
      </dgm:t>
    </dgm:pt>
    <dgm:pt modelId="{96752964-9100-4B94-8F9A-3179FC885FE4}" type="sibTrans" cxnId="{B9E5F3A7-C6F0-4362-9BDA-9D0859301793}">
      <dgm:prSet/>
      <dgm:spPr/>
      <dgm:t>
        <a:bodyPr/>
        <a:lstStyle/>
        <a:p>
          <a:endParaRPr lang="zh-CN" altLang="en-US"/>
        </a:p>
      </dgm:t>
    </dgm:pt>
    <dgm:pt modelId="{1277D771-0D6F-4565-83C9-7736DCDF1377}">
      <dgm:prSet phldrT="[文本]" custT="1"/>
      <dgm:spPr/>
      <dgm:t>
        <a:bodyPr/>
        <a:lstStyle/>
        <a:p>
          <a:r>
            <a:rPr lang="zh-CN" altLang="en-US" sz="2600" dirty="0" smtClean="0"/>
            <a:t>全面掌握社会风险动态</a:t>
          </a:r>
          <a:endParaRPr lang="zh-CN" altLang="en-US" sz="2600" dirty="0"/>
        </a:p>
      </dgm:t>
    </dgm:pt>
    <dgm:pt modelId="{B00FC39A-B90F-4B14-9F92-A89E17C7A44E}" type="sibTrans" cxnId="{0740D7BB-BB1B-4CB6-8ABB-D2AAA88CCFE9}">
      <dgm:prSet/>
      <dgm:spPr/>
      <dgm:t>
        <a:bodyPr/>
        <a:lstStyle/>
        <a:p>
          <a:endParaRPr lang="zh-CN" altLang="en-US"/>
        </a:p>
      </dgm:t>
    </dgm:pt>
    <dgm:pt modelId="{9C8588C7-F510-42E2-8AEB-B4BE44057973}" type="parTrans" cxnId="{0740D7BB-BB1B-4CB6-8ABB-D2AAA88CCFE9}">
      <dgm:prSet/>
      <dgm:spPr/>
      <dgm:t>
        <a:bodyPr/>
        <a:lstStyle/>
        <a:p>
          <a:endParaRPr lang="zh-CN" altLang="en-US"/>
        </a:p>
      </dgm:t>
    </dgm:pt>
    <dgm:pt modelId="{94120596-A2F9-4225-B2F3-6DE67FCF13F4}">
      <dgm:prSet phldrT="[文本]" custT="1"/>
      <dgm:spPr/>
      <dgm:t>
        <a:bodyPr/>
        <a:lstStyle/>
        <a:p>
          <a:r>
            <a:rPr lang="zh-CN" altLang="en-US" sz="2000" dirty="0" smtClean="0"/>
            <a:t>网络舆论领袖量化分析</a:t>
          </a:r>
          <a:endParaRPr lang="zh-CN" altLang="en-US" sz="2000" dirty="0"/>
        </a:p>
      </dgm:t>
    </dgm:pt>
    <dgm:pt modelId="{34F87C2B-43C4-46EA-AD18-59A27AD118C4}" type="parTrans" cxnId="{C503BA14-7FF5-4B1A-B0FF-706776E77FE6}">
      <dgm:prSet/>
      <dgm:spPr/>
      <dgm:t>
        <a:bodyPr/>
        <a:lstStyle/>
        <a:p>
          <a:endParaRPr lang="zh-CN" altLang="en-US"/>
        </a:p>
      </dgm:t>
    </dgm:pt>
    <dgm:pt modelId="{518F7778-238A-4051-A49A-79EBC413A8DF}" type="sibTrans" cxnId="{C503BA14-7FF5-4B1A-B0FF-706776E77FE6}">
      <dgm:prSet/>
      <dgm:spPr/>
      <dgm:t>
        <a:bodyPr/>
        <a:lstStyle/>
        <a:p>
          <a:endParaRPr lang="zh-CN" altLang="en-US"/>
        </a:p>
      </dgm:t>
    </dgm:pt>
    <dgm:pt modelId="{4E38123B-623A-4A82-9374-BE73EA0088B2}" type="pres">
      <dgm:prSet presAssocID="{32FAF058-61A2-419C-BF7C-A36CB7753A8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B7F5162-41C3-4FF1-A8BA-FF87F7B2173B}" type="pres">
      <dgm:prSet presAssocID="{1277D771-0D6F-4565-83C9-7736DCDF1377}" presName="root" presStyleCnt="0">
        <dgm:presLayoutVars>
          <dgm:chMax/>
          <dgm:chPref val="4"/>
        </dgm:presLayoutVars>
      </dgm:prSet>
      <dgm:spPr/>
    </dgm:pt>
    <dgm:pt modelId="{42FF10FD-FB5E-4DFE-A9B9-778F9A74EB67}" type="pres">
      <dgm:prSet presAssocID="{1277D771-0D6F-4565-83C9-7736DCDF1377}" presName="rootComposite" presStyleCnt="0">
        <dgm:presLayoutVars/>
      </dgm:prSet>
      <dgm:spPr/>
    </dgm:pt>
    <dgm:pt modelId="{F176FFAB-9225-4498-B119-FF0AE19D431A}" type="pres">
      <dgm:prSet presAssocID="{1277D771-0D6F-4565-83C9-7736DCDF1377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70D74E1C-6883-45FB-A367-6F2A2A06F21B}" type="pres">
      <dgm:prSet presAssocID="{1277D771-0D6F-4565-83C9-7736DCDF1377}" presName="childShape" presStyleCnt="0">
        <dgm:presLayoutVars>
          <dgm:chMax val="0"/>
          <dgm:chPref val="0"/>
        </dgm:presLayoutVars>
      </dgm:prSet>
      <dgm:spPr/>
    </dgm:pt>
    <dgm:pt modelId="{6A53B02C-E265-49BC-B139-A2ABF9878B7A}" type="pres">
      <dgm:prSet presAssocID="{96A7D3B5-1D22-41D1-B6A2-37A1D88E7AEF}" presName="childComposite" presStyleCnt="0">
        <dgm:presLayoutVars>
          <dgm:chMax val="0"/>
          <dgm:chPref val="0"/>
        </dgm:presLayoutVars>
      </dgm:prSet>
      <dgm:spPr/>
    </dgm:pt>
    <dgm:pt modelId="{9ACCA626-2BDE-4568-994F-BD2601F1A88E}" type="pres">
      <dgm:prSet presAssocID="{96A7D3B5-1D22-41D1-B6A2-37A1D88E7AEF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B8AC84E-CC9F-43B2-9BF2-9CC746B3DE2F}" type="pres">
      <dgm:prSet presAssocID="{96A7D3B5-1D22-41D1-B6A2-37A1D88E7AEF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49FC8F-BE0F-43C1-95C0-5AFF51F4A2AC}" type="pres">
      <dgm:prSet presAssocID="{7322BCE0-10C5-4113-97DD-44DD83BBD24D}" presName="childComposite" presStyleCnt="0">
        <dgm:presLayoutVars>
          <dgm:chMax val="0"/>
          <dgm:chPref val="0"/>
        </dgm:presLayoutVars>
      </dgm:prSet>
      <dgm:spPr/>
    </dgm:pt>
    <dgm:pt modelId="{633EEBA5-6F74-4623-8999-96A582B6F947}" type="pres">
      <dgm:prSet presAssocID="{7322BCE0-10C5-4113-97DD-44DD83BBD24D}" presName="Imag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AFB7F0-B69E-4F21-B47C-96E064EBD04E}" type="pres">
      <dgm:prSet presAssocID="{7322BCE0-10C5-4113-97DD-44DD83BBD24D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0A839-C49C-45DF-A15B-F61D28E390E4}" type="pres">
      <dgm:prSet presAssocID="{94120596-A2F9-4225-B2F3-6DE67FCF13F4}" presName="childComposite" presStyleCnt="0">
        <dgm:presLayoutVars>
          <dgm:chMax val="0"/>
          <dgm:chPref val="0"/>
        </dgm:presLayoutVars>
      </dgm:prSet>
      <dgm:spPr/>
    </dgm:pt>
    <dgm:pt modelId="{E1AE921C-A05D-496E-A3DD-5B5A2380C3D9}" type="pres">
      <dgm:prSet presAssocID="{94120596-A2F9-4225-B2F3-6DE67FCF13F4}" presName="Imag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BE228D5-B222-4F14-8E09-8370BA448A45}" type="pres">
      <dgm:prSet presAssocID="{94120596-A2F9-4225-B2F3-6DE67FCF13F4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40D7BB-BB1B-4CB6-8ABB-D2AAA88CCFE9}" srcId="{32FAF058-61A2-419C-BF7C-A36CB7753A8F}" destId="{1277D771-0D6F-4565-83C9-7736DCDF1377}" srcOrd="0" destOrd="0" parTransId="{9C8588C7-F510-42E2-8AEB-B4BE44057973}" sibTransId="{B00FC39A-B90F-4B14-9F92-A89E17C7A44E}"/>
    <dgm:cxn modelId="{32C1A334-FA02-49E7-81FE-71C3B05F6BC1}" type="presOf" srcId="{94120596-A2F9-4225-B2F3-6DE67FCF13F4}" destId="{9BE228D5-B222-4F14-8E09-8370BA448A45}" srcOrd="0" destOrd="0" presId="urn:microsoft.com/office/officeart/2008/layout/PictureAccentList"/>
    <dgm:cxn modelId="{C503BA14-7FF5-4B1A-B0FF-706776E77FE6}" srcId="{1277D771-0D6F-4565-83C9-7736DCDF1377}" destId="{94120596-A2F9-4225-B2F3-6DE67FCF13F4}" srcOrd="2" destOrd="0" parTransId="{34F87C2B-43C4-46EA-AD18-59A27AD118C4}" sibTransId="{518F7778-238A-4051-A49A-79EBC413A8DF}"/>
    <dgm:cxn modelId="{B9E5F3A7-C6F0-4362-9BDA-9D0859301793}" srcId="{1277D771-0D6F-4565-83C9-7736DCDF1377}" destId="{7322BCE0-10C5-4113-97DD-44DD83BBD24D}" srcOrd="1" destOrd="0" parTransId="{CEB913D8-BD98-40BA-9C53-F5BC54D5065F}" sibTransId="{96752964-9100-4B94-8F9A-3179FC885FE4}"/>
    <dgm:cxn modelId="{88AEA997-CA2C-455F-B8C7-7833688E6BAD}" type="presOf" srcId="{1277D771-0D6F-4565-83C9-7736DCDF1377}" destId="{F176FFAB-9225-4498-B119-FF0AE19D431A}" srcOrd="0" destOrd="0" presId="urn:microsoft.com/office/officeart/2008/layout/PictureAccentList"/>
    <dgm:cxn modelId="{FEBA189E-8715-4189-8AF5-7F74272217E4}" type="presOf" srcId="{7322BCE0-10C5-4113-97DD-44DD83BBD24D}" destId="{9EAFB7F0-B69E-4F21-B47C-96E064EBD04E}" srcOrd="0" destOrd="0" presId="urn:microsoft.com/office/officeart/2008/layout/PictureAccentList"/>
    <dgm:cxn modelId="{C8E17BF2-5574-4ADA-9C26-113136C0741A}" type="presOf" srcId="{96A7D3B5-1D22-41D1-B6A2-37A1D88E7AEF}" destId="{0B8AC84E-CC9F-43B2-9BF2-9CC746B3DE2F}" srcOrd="0" destOrd="0" presId="urn:microsoft.com/office/officeart/2008/layout/PictureAccentList"/>
    <dgm:cxn modelId="{3FE0C67A-5C8E-48FD-B431-F6437CC45735}" srcId="{1277D771-0D6F-4565-83C9-7736DCDF1377}" destId="{96A7D3B5-1D22-41D1-B6A2-37A1D88E7AEF}" srcOrd="0" destOrd="0" parTransId="{C932662C-ADB3-4EBC-A6B9-F283BEAE1B79}" sibTransId="{358A79CD-D2E6-4086-AC6E-5CF4CAC68E57}"/>
    <dgm:cxn modelId="{88A50C40-3BA3-4440-AAEB-5AB37C0568E2}" type="presOf" srcId="{32FAF058-61A2-419C-BF7C-A36CB7753A8F}" destId="{4E38123B-623A-4A82-9374-BE73EA0088B2}" srcOrd="0" destOrd="0" presId="urn:microsoft.com/office/officeart/2008/layout/PictureAccentList"/>
    <dgm:cxn modelId="{65C5B42D-FD65-4113-8DEA-69CBF640C241}" type="presParOf" srcId="{4E38123B-623A-4A82-9374-BE73EA0088B2}" destId="{2B7F5162-41C3-4FF1-A8BA-FF87F7B2173B}" srcOrd="0" destOrd="0" presId="urn:microsoft.com/office/officeart/2008/layout/PictureAccentList"/>
    <dgm:cxn modelId="{FFBAC0C8-7B51-4E84-9CE3-FF564F9B0696}" type="presParOf" srcId="{2B7F5162-41C3-4FF1-A8BA-FF87F7B2173B}" destId="{42FF10FD-FB5E-4DFE-A9B9-778F9A74EB67}" srcOrd="0" destOrd="0" presId="urn:microsoft.com/office/officeart/2008/layout/PictureAccentList"/>
    <dgm:cxn modelId="{7B15C888-4FAE-40B0-94A8-9660CB87F4D4}" type="presParOf" srcId="{42FF10FD-FB5E-4DFE-A9B9-778F9A74EB67}" destId="{F176FFAB-9225-4498-B119-FF0AE19D431A}" srcOrd="0" destOrd="0" presId="urn:microsoft.com/office/officeart/2008/layout/PictureAccentList"/>
    <dgm:cxn modelId="{450B6934-EAAA-4431-BDA5-0CE804255D4E}" type="presParOf" srcId="{2B7F5162-41C3-4FF1-A8BA-FF87F7B2173B}" destId="{70D74E1C-6883-45FB-A367-6F2A2A06F21B}" srcOrd="1" destOrd="0" presId="urn:microsoft.com/office/officeart/2008/layout/PictureAccentList"/>
    <dgm:cxn modelId="{4ED1282D-5025-4BA0-8A81-289B6F0AA65C}" type="presParOf" srcId="{70D74E1C-6883-45FB-A367-6F2A2A06F21B}" destId="{6A53B02C-E265-49BC-B139-A2ABF9878B7A}" srcOrd="0" destOrd="0" presId="urn:microsoft.com/office/officeart/2008/layout/PictureAccentList"/>
    <dgm:cxn modelId="{4003B47B-40EC-4AB9-9C8D-D50A12CDB36A}" type="presParOf" srcId="{6A53B02C-E265-49BC-B139-A2ABF9878B7A}" destId="{9ACCA626-2BDE-4568-994F-BD2601F1A88E}" srcOrd="0" destOrd="0" presId="urn:microsoft.com/office/officeart/2008/layout/PictureAccentList"/>
    <dgm:cxn modelId="{54385F84-209C-4113-A2EC-B37410EBE3F9}" type="presParOf" srcId="{6A53B02C-E265-49BC-B139-A2ABF9878B7A}" destId="{0B8AC84E-CC9F-43B2-9BF2-9CC746B3DE2F}" srcOrd="1" destOrd="0" presId="urn:microsoft.com/office/officeart/2008/layout/PictureAccentList"/>
    <dgm:cxn modelId="{B34FD79C-3118-4D29-A7DE-BC4FFDA52F57}" type="presParOf" srcId="{70D74E1C-6883-45FB-A367-6F2A2A06F21B}" destId="{CA49FC8F-BE0F-43C1-95C0-5AFF51F4A2AC}" srcOrd="1" destOrd="0" presId="urn:microsoft.com/office/officeart/2008/layout/PictureAccentList"/>
    <dgm:cxn modelId="{239B2BD1-CC27-4F0E-881F-B1C3FFC7FFF8}" type="presParOf" srcId="{CA49FC8F-BE0F-43C1-95C0-5AFF51F4A2AC}" destId="{633EEBA5-6F74-4623-8999-96A582B6F947}" srcOrd="0" destOrd="0" presId="urn:microsoft.com/office/officeart/2008/layout/PictureAccentList"/>
    <dgm:cxn modelId="{EE4FC3A3-70BE-48EC-A515-66C162F34732}" type="presParOf" srcId="{CA49FC8F-BE0F-43C1-95C0-5AFF51F4A2AC}" destId="{9EAFB7F0-B69E-4F21-B47C-96E064EBD04E}" srcOrd="1" destOrd="0" presId="urn:microsoft.com/office/officeart/2008/layout/PictureAccentList"/>
    <dgm:cxn modelId="{31798A0D-9F2E-4C9C-B166-E80B4169EFF9}" type="presParOf" srcId="{70D74E1C-6883-45FB-A367-6F2A2A06F21B}" destId="{B4A0A839-C49C-45DF-A15B-F61D28E390E4}" srcOrd="2" destOrd="0" presId="urn:microsoft.com/office/officeart/2008/layout/PictureAccentList"/>
    <dgm:cxn modelId="{158451AE-D3A1-43B2-9723-033D9A93412E}" type="presParOf" srcId="{B4A0A839-C49C-45DF-A15B-F61D28E390E4}" destId="{E1AE921C-A05D-496E-A3DD-5B5A2380C3D9}" srcOrd="0" destOrd="0" presId="urn:microsoft.com/office/officeart/2008/layout/PictureAccentList"/>
    <dgm:cxn modelId="{CD9E3854-A99A-4694-8853-1F99DCE1B055}" type="presParOf" srcId="{B4A0A839-C49C-45DF-A15B-F61D28E390E4}" destId="{9BE228D5-B222-4F14-8E09-8370BA448A4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DB919A-7FCF-4048-A067-3F0BBD6DF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21112E-90FC-46FB-85F9-42F6D7A8A40F}">
      <dgm:prSet phldrT="[文本]" custT="1"/>
      <dgm:spPr/>
      <dgm:t>
        <a:bodyPr/>
        <a:lstStyle/>
        <a:p>
          <a:r>
            <a:rPr lang="zh-CN" altLang="en-US" sz="3600" dirty="0" smtClean="0"/>
            <a:t>城市形象与公众认知量化分析</a:t>
          </a:r>
          <a:endParaRPr lang="zh-CN" altLang="en-US" sz="3600" dirty="0"/>
        </a:p>
      </dgm:t>
    </dgm:pt>
    <dgm:pt modelId="{6399A2D2-4159-4018-BC8A-67DC71EAEBB7}" type="parTrans" cxnId="{F10A2BF7-752D-435C-9E0B-70E8A2C786F1}">
      <dgm:prSet/>
      <dgm:spPr/>
      <dgm:t>
        <a:bodyPr/>
        <a:lstStyle/>
        <a:p>
          <a:endParaRPr lang="zh-CN" altLang="en-US"/>
        </a:p>
      </dgm:t>
    </dgm:pt>
    <dgm:pt modelId="{541374B2-6299-45E0-A13A-35A96F3F53A0}" type="sibTrans" cxnId="{F10A2BF7-752D-435C-9E0B-70E8A2C786F1}">
      <dgm:prSet/>
      <dgm:spPr/>
      <dgm:t>
        <a:bodyPr/>
        <a:lstStyle/>
        <a:p>
          <a:endParaRPr lang="zh-CN" altLang="en-US"/>
        </a:p>
      </dgm:t>
    </dgm:pt>
    <dgm:pt modelId="{137B7E3F-7D0F-41A6-B75F-B9615B935EDD}" type="pres">
      <dgm:prSet presAssocID="{E5DB919A-7FCF-4048-A067-3F0BBD6DFE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D94525-FE65-4B4C-97DA-4DBD2C9555DE}" type="pres">
      <dgm:prSet presAssocID="{1221112E-90FC-46FB-85F9-42F6D7A8A40F}" presName="parentText" presStyleLbl="node1" presStyleIdx="0" presStyleCnt="1" custLinFactNeighborY="-582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613FCA-CFF2-452E-8774-923DFD033842}" type="presOf" srcId="{1221112E-90FC-46FB-85F9-42F6D7A8A40F}" destId="{07D94525-FE65-4B4C-97DA-4DBD2C9555DE}" srcOrd="0" destOrd="0" presId="urn:microsoft.com/office/officeart/2005/8/layout/vList2"/>
    <dgm:cxn modelId="{F10A2BF7-752D-435C-9E0B-70E8A2C786F1}" srcId="{E5DB919A-7FCF-4048-A067-3F0BBD6DFEA9}" destId="{1221112E-90FC-46FB-85F9-42F6D7A8A40F}" srcOrd="0" destOrd="0" parTransId="{6399A2D2-4159-4018-BC8A-67DC71EAEBB7}" sibTransId="{541374B2-6299-45E0-A13A-35A96F3F53A0}"/>
    <dgm:cxn modelId="{91CC820E-3AA2-410B-A1A8-ED2B5CB4D645}" type="presOf" srcId="{E5DB919A-7FCF-4048-A067-3F0BBD6DFEA9}" destId="{137B7E3F-7D0F-41A6-B75F-B9615B935EDD}" srcOrd="0" destOrd="0" presId="urn:microsoft.com/office/officeart/2005/8/layout/vList2"/>
    <dgm:cxn modelId="{498051C2-5A6B-4879-AB8E-74FC640C28C8}" type="presParOf" srcId="{137B7E3F-7D0F-41A6-B75F-B9615B935EDD}" destId="{07D94525-FE65-4B4C-97DA-4DBD2C9555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59224C-71AF-4C71-B8AD-FA048E6958A3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107617-9104-47CD-A3F4-5752F8CCB2EC}">
      <dgm:prSet phldrT="[文本]" custT="1"/>
      <dgm:spPr/>
      <dgm:t>
        <a:bodyPr/>
        <a:lstStyle/>
        <a:p>
          <a:r>
            <a:rPr lang="zh-CN" altLang="en-US" sz="2400" dirty="0" smtClean="0"/>
            <a:t>情感倾向性</a:t>
          </a:r>
          <a:endParaRPr lang="zh-CN" altLang="en-US" sz="2400" dirty="0"/>
        </a:p>
      </dgm:t>
    </dgm:pt>
    <dgm:pt modelId="{786DCE1B-68F2-4C46-8CAF-8782CCBBE00E}" type="parTrans" cxnId="{6112C63C-2F2F-40CB-BAAF-BE943AD0EFB6}">
      <dgm:prSet/>
      <dgm:spPr/>
      <dgm:t>
        <a:bodyPr/>
        <a:lstStyle/>
        <a:p>
          <a:endParaRPr lang="zh-CN" altLang="en-US"/>
        </a:p>
      </dgm:t>
    </dgm:pt>
    <dgm:pt modelId="{1282F707-984F-4129-98C7-E44C951ACF37}" type="sibTrans" cxnId="{6112C63C-2F2F-40CB-BAAF-BE943AD0EFB6}">
      <dgm:prSet/>
      <dgm:spPr/>
      <dgm:t>
        <a:bodyPr/>
        <a:lstStyle/>
        <a:p>
          <a:endParaRPr lang="zh-CN" altLang="en-US"/>
        </a:p>
      </dgm:t>
    </dgm:pt>
    <dgm:pt modelId="{A50E29AB-FDA2-4519-84C8-2F507ABCAC29}">
      <dgm:prSet phldrT="[文本]" custT="1"/>
      <dgm:spPr/>
      <dgm:t>
        <a:bodyPr/>
        <a:lstStyle/>
        <a:p>
          <a:r>
            <a:rPr lang="zh-CN" altLang="en-US" sz="2400" dirty="0" smtClean="0"/>
            <a:t>印象关键词</a:t>
          </a:r>
          <a:endParaRPr lang="zh-CN" altLang="en-US" sz="2400" dirty="0"/>
        </a:p>
      </dgm:t>
    </dgm:pt>
    <dgm:pt modelId="{3648CE57-031B-47FE-AC9E-3E1C707EF612}" type="parTrans" cxnId="{3D0013BB-E992-405B-B71F-25194B658CCB}">
      <dgm:prSet/>
      <dgm:spPr/>
      <dgm:t>
        <a:bodyPr/>
        <a:lstStyle/>
        <a:p>
          <a:endParaRPr lang="zh-CN" altLang="en-US"/>
        </a:p>
      </dgm:t>
    </dgm:pt>
    <dgm:pt modelId="{DAD23F25-8AE0-4D3B-BA97-1F066A6A6EF7}" type="sibTrans" cxnId="{3D0013BB-E992-405B-B71F-25194B658CCB}">
      <dgm:prSet/>
      <dgm:spPr/>
      <dgm:t>
        <a:bodyPr/>
        <a:lstStyle/>
        <a:p>
          <a:endParaRPr lang="zh-CN" altLang="en-US"/>
        </a:p>
      </dgm:t>
    </dgm:pt>
    <dgm:pt modelId="{A45E3C46-986F-4894-B511-D8598BC8D640}">
      <dgm:prSet phldrT="[文本]" custT="1"/>
      <dgm:spPr/>
      <dgm:t>
        <a:bodyPr/>
        <a:lstStyle/>
        <a:p>
          <a:r>
            <a:rPr lang="zh-CN" altLang="en-US" sz="2400" dirty="0" smtClean="0"/>
            <a:t>关注的热点</a:t>
          </a:r>
          <a:endParaRPr lang="zh-CN" altLang="en-US" sz="2400" dirty="0"/>
        </a:p>
      </dgm:t>
    </dgm:pt>
    <dgm:pt modelId="{9F931D6F-2FA5-4986-B1C4-8996A68375E9}" type="parTrans" cxnId="{CE152008-A938-4E5D-8113-2ED24B6C0D27}">
      <dgm:prSet/>
      <dgm:spPr/>
      <dgm:t>
        <a:bodyPr/>
        <a:lstStyle/>
        <a:p>
          <a:endParaRPr lang="zh-CN" altLang="en-US"/>
        </a:p>
      </dgm:t>
    </dgm:pt>
    <dgm:pt modelId="{80A2F0CF-748F-4D68-BD29-27AB98931215}" type="sibTrans" cxnId="{CE152008-A938-4E5D-8113-2ED24B6C0D27}">
      <dgm:prSet/>
      <dgm:spPr/>
      <dgm:t>
        <a:bodyPr/>
        <a:lstStyle/>
        <a:p>
          <a:endParaRPr lang="zh-CN" altLang="en-US"/>
        </a:p>
      </dgm:t>
    </dgm:pt>
    <dgm:pt modelId="{BDC5A25E-BEC8-4D4E-9355-A5748448FAE3}" type="pres">
      <dgm:prSet presAssocID="{9259224C-71AF-4C71-B8AD-FA048E6958A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1678FB2-AB76-4906-9E04-2B98C6F3849C}" type="pres">
      <dgm:prSet presAssocID="{9259224C-71AF-4C71-B8AD-FA048E6958A3}" presName="Name1" presStyleCnt="0"/>
      <dgm:spPr/>
    </dgm:pt>
    <dgm:pt modelId="{7843AC79-5D18-4BD3-9A5B-0BE72C6179BC}" type="pres">
      <dgm:prSet presAssocID="{9259224C-71AF-4C71-B8AD-FA048E6958A3}" presName="cycle" presStyleCnt="0"/>
      <dgm:spPr/>
    </dgm:pt>
    <dgm:pt modelId="{012BCCD6-A8BB-4215-B386-F532F357B638}" type="pres">
      <dgm:prSet presAssocID="{9259224C-71AF-4C71-B8AD-FA048E6958A3}" presName="srcNode" presStyleLbl="node1" presStyleIdx="0" presStyleCnt="3"/>
      <dgm:spPr/>
    </dgm:pt>
    <dgm:pt modelId="{D975DF0F-C09C-40AC-B98C-BAFD79F7AEFD}" type="pres">
      <dgm:prSet presAssocID="{9259224C-71AF-4C71-B8AD-FA048E6958A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B236AE0-05DB-48D9-97F7-2F372B8BDFEE}" type="pres">
      <dgm:prSet presAssocID="{9259224C-71AF-4C71-B8AD-FA048E6958A3}" presName="extraNode" presStyleLbl="node1" presStyleIdx="0" presStyleCnt="3"/>
      <dgm:spPr/>
    </dgm:pt>
    <dgm:pt modelId="{7BD07C2E-8C50-4110-8046-E962A9B40D05}" type="pres">
      <dgm:prSet presAssocID="{9259224C-71AF-4C71-B8AD-FA048E6958A3}" presName="dstNode" presStyleLbl="node1" presStyleIdx="0" presStyleCnt="3"/>
      <dgm:spPr/>
    </dgm:pt>
    <dgm:pt modelId="{12E023BB-174E-4147-87D6-209093D8E8FE}" type="pres">
      <dgm:prSet presAssocID="{8D107617-9104-47CD-A3F4-5752F8CCB2E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0E98E1-9CB4-4C66-9E07-3EDFF112D269}" type="pres">
      <dgm:prSet presAssocID="{8D107617-9104-47CD-A3F4-5752F8CCB2EC}" presName="accent_1" presStyleCnt="0"/>
      <dgm:spPr/>
    </dgm:pt>
    <dgm:pt modelId="{F563A7B4-BB51-45BE-987C-9F3C5A651A54}" type="pres">
      <dgm:prSet presAssocID="{8D107617-9104-47CD-A3F4-5752F8CCB2EC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1B6559F-D15A-409E-90A1-5FF56764EF91}" type="pres">
      <dgm:prSet presAssocID="{A50E29AB-FDA2-4519-84C8-2F507ABCAC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1FDAA-D703-4F69-90A5-BF3E751C2011}" type="pres">
      <dgm:prSet presAssocID="{A50E29AB-FDA2-4519-84C8-2F507ABCAC29}" presName="accent_2" presStyleCnt="0"/>
      <dgm:spPr/>
    </dgm:pt>
    <dgm:pt modelId="{512A8E0A-4173-448C-B1CB-E1DB5B7C8D64}" type="pres">
      <dgm:prSet presAssocID="{A50E29AB-FDA2-4519-84C8-2F507ABCAC29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8B5C712-9155-4779-9381-0E096E096EE0}" type="pres">
      <dgm:prSet presAssocID="{A45E3C46-986F-4894-B511-D8598BC8D64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C7225-0269-4949-AD05-66F21CA674A9}" type="pres">
      <dgm:prSet presAssocID="{A45E3C46-986F-4894-B511-D8598BC8D640}" presName="accent_3" presStyleCnt="0"/>
      <dgm:spPr/>
    </dgm:pt>
    <dgm:pt modelId="{DE6BCE28-1879-4164-B337-3AF1F15A97F6}" type="pres">
      <dgm:prSet presAssocID="{A45E3C46-986F-4894-B511-D8598BC8D640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3D0013BB-E992-405B-B71F-25194B658CCB}" srcId="{9259224C-71AF-4C71-B8AD-FA048E6958A3}" destId="{A50E29AB-FDA2-4519-84C8-2F507ABCAC29}" srcOrd="1" destOrd="0" parTransId="{3648CE57-031B-47FE-AC9E-3E1C707EF612}" sibTransId="{DAD23F25-8AE0-4D3B-BA97-1F066A6A6EF7}"/>
    <dgm:cxn modelId="{FDA81677-C188-4465-9475-18E49C3E80C4}" type="presOf" srcId="{A45E3C46-986F-4894-B511-D8598BC8D640}" destId="{C8B5C712-9155-4779-9381-0E096E096EE0}" srcOrd="0" destOrd="0" presId="urn:microsoft.com/office/officeart/2008/layout/VerticalCurvedList"/>
    <dgm:cxn modelId="{CE152008-A938-4E5D-8113-2ED24B6C0D27}" srcId="{9259224C-71AF-4C71-B8AD-FA048E6958A3}" destId="{A45E3C46-986F-4894-B511-D8598BC8D640}" srcOrd="2" destOrd="0" parTransId="{9F931D6F-2FA5-4986-B1C4-8996A68375E9}" sibTransId="{80A2F0CF-748F-4D68-BD29-27AB98931215}"/>
    <dgm:cxn modelId="{CDC9AB29-2D13-4D29-969E-D3DB118C3479}" type="presOf" srcId="{8D107617-9104-47CD-A3F4-5752F8CCB2EC}" destId="{12E023BB-174E-4147-87D6-209093D8E8FE}" srcOrd="0" destOrd="0" presId="urn:microsoft.com/office/officeart/2008/layout/VerticalCurvedList"/>
    <dgm:cxn modelId="{1385F3DF-F851-4107-BF22-2A0A18432A64}" type="presOf" srcId="{9259224C-71AF-4C71-B8AD-FA048E6958A3}" destId="{BDC5A25E-BEC8-4D4E-9355-A5748448FAE3}" srcOrd="0" destOrd="0" presId="urn:microsoft.com/office/officeart/2008/layout/VerticalCurvedList"/>
    <dgm:cxn modelId="{C6B03F5C-C2FD-4232-A471-4C37AC70D2CF}" type="presOf" srcId="{A50E29AB-FDA2-4519-84C8-2F507ABCAC29}" destId="{41B6559F-D15A-409E-90A1-5FF56764EF91}" srcOrd="0" destOrd="0" presId="urn:microsoft.com/office/officeart/2008/layout/VerticalCurvedList"/>
    <dgm:cxn modelId="{6112C63C-2F2F-40CB-BAAF-BE943AD0EFB6}" srcId="{9259224C-71AF-4C71-B8AD-FA048E6958A3}" destId="{8D107617-9104-47CD-A3F4-5752F8CCB2EC}" srcOrd="0" destOrd="0" parTransId="{786DCE1B-68F2-4C46-8CAF-8782CCBBE00E}" sibTransId="{1282F707-984F-4129-98C7-E44C951ACF37}"/>
    <dgm:cxn modelId="{E0AB0C8E-753F-432F-8DC6-AF8D5046FEFF}" type="presOf" srcId="{1282F707-984F-4129-98C7-E44C951ACF37}" destId="{D975DF0F-C09C-40AC-B98C-BAFD79F7AEFD}" srcOrd="0" destOrd="0" presId="urn:microsoft.com/office/officeart/2008/layout/VerticalCurvedList"/>
    <dgm:cxn modelId="{D7E8B06F-A166-4153-ABC0-90B65C0EC1B2}" type="presParOf" srcId="{BDC5A25E-BEC8-4D4E-9355-A5748448FAE3}" destId="{D1678FB2-AB76-4906-9E04-2B98C6F3849C}" srcOrd="0" destOrd="0" presId="urn:microsoft.com/office/officeart/2008/layout/VerticalCurvedList"/>
    <dgm:cxn modelId="{C739B35A-919F-4B8B-92B0-9079B69ED5D9}" type="presParOf" srcId="{D1678FB2-AB76-4906-9E04-2B98C6F3849C}" destId="{7843AC79-5D18-4BD3-9A5B-0BE72C6179BC}" srcOrd="0" destOrd="0" presId="urn:microsoft.com/office/officeart/2008/layout/VerticalCurvedList"/>
    <dgm:cxn modelId="{BD7AB579-FE53-45DE-AA52-07E34B28BC39}" type="presParOf" srcId="{7843AC79-5D18-4BD3-9A5B-0BE72C6179BC}" destId="{012BCCD6-A8BB-4215-B386-F532F357B638}" srcOrd="0" destOrd="0" presId="urn:microsoft.com/office/officeart/2008/layout/VerticalCurvedList"/>
    <dgm:cxn modelId="{1C8AC71D-67CA-460B-BEDB-1C8BB6943F00}" type="presParOf" srcId="{7843AC79-5D18-4BD3-9A5B-0BE72C6179BC}" destId="{D975DF0F-C09C-40AC-B98C-BAFD79F7AEFD}" srcOrd="1" destOrd="0" presId="urn:microsoft.com/office/officeart/2008/layout/VerticalCurvedList"/>
    <dgm:cxn modelId="{29B57AEE-651C-4AA3-8C2A-F221F8AF199B}" type="presParOf" srcId="{7843AC79-5D18-4BD3-9A5B-0BE72C6179BC}" destId="{EB236AE0-05DB-48D9-97F7-2F372B8BDFEE}" srcOrd="2" destOrd="0" presId="urn:microsoft.com/office/officeart/2008/layout/VerticalCurvedList"/>
    <dgm:cxn modelId="{61FA40C0-C1F0-423D-B7F5-0A07688EAD0B}" type="presParOf" srcId="{7843AC79-5D18-4BD3-9A5B-0BE72C6179BC}" destId="{7BD07C2E-8C50-4110-8046-E962A9B40D05}" srcOrd="3" destOrd="0" presId="urn:microsoft.com/office/officeart/2008/layout/VerticalCurvedList"/>
    <dgm:cxn modelId="{3C0411BC-570B-4671-9D19-6A520DD38B06}" type="presParOf" srcId="{D1678FB2-AB76-4906-9E04-2B98C6F3849C}" destId="{12E023BB-174E-4147-87D6-209093D8E8FE}" srcOrd="1" destOrd="0" presId="urn:microsoft.com/office/officeart/2008/layout/VerticalCurvedList"/>
    <dgm:cxn modelId="{6E65BA6A-7FB0-4555-A3FA-29712964FB35}" type="presParOf" srcId="{D1678FB2-AB76-4906-9E04-2B98C6F3849C}" destId="{6D0E98E1-9CB4-4C66-9E07-3EDFF112D269}" srcOrd="2" destOrd="0" presId="urn:microsoft.com/office/officeart/2008/layout/VerticalCurvedList"/>
    <dgm:cxn modelId="{BF030BD6-98E7-44B9-A733-DE2A817282B6}" type="presParOf" srcId="{6D0E98E1-9CB4-4C66-9E07-3EDFF112D269}" destId="{F563A7B4-BB51-45BE-987C-9F3C5A651A54}" srcOrd="0" destOrd="0" presId="urn:microsoft.com/office/officeart/2008/layout/VerticalCurvedList"/>
    <dgm:cxn modelId="{7A507196-C623-443E-8EAB-AE5F1DCA6FB9}" type="presParOf" srcId="{D1678FB2-AB76-4906-9E04-2B98C6F3849C}" destId="{41B6559F-D15A-409E-90A1-5FF56764EF91}" srcOrd="3" destOrd="0" presId="urn:microsoft.com/office/officeart/2008/layout/VerticalCurvedList"/>
    <dgm:cxn modelId="{DF502A52-2E11-4A93-99AA-E2F644DC3CFF}" type="presParOf" srcId="{D1678FB2-AB76-4906-9E04-2B98C6F3849C}" destId="{D6F1FDAA-D703-4F69-90A5-BF3E751C2011}" srcOrd="4" destOrd="0" presId="urn:microsoft.com/office/officeart/2008/layout/VerticalCurvedList"/>
    <dgm:cxn modelId="{454AFB0F-CFC3-44D6-B438-3102C6A3F5E6}" type="presParOf" srcId="{D6F1FDAA-D703-4F69-90A5-BF3E751C2011}" destId="{512A8E0A-4173-448C-B1CB-E1DB5B7C8D64}" srcOrd="0" destOrd="0" presId="urn:microsoft.com/office/officeart/2008/layout/VerticalCurvedList"/>
    <dgm:cxn modelId="{60D0A35C-C86D-4EFA-A966-732D8EE18DBE}" type="presParOf" srcId="{D1678FB2-AB76-4906-9E04-2B98C6F3849C}" destId="{C8B5C712-9155-4779-9381-0E096E096EE0}" srcOrd="5" destOrd="0" presId="urn:microsoft.com/office/officeart/2008/layout/VerticalCurvedList"/>
    <dgm:cxn modelId="{F0B78E04-5EBA-4F7B-96C7-C1CB41A49378}" type="presParOf" srcId="{D1678FB2-AB76-4906-9E04-2B98C6F3849C}" destId="{4C3C7225-0269-4949-AD05-66F21CA674A9}" srcOrd="6" destOrd="0" presId="urn:microsoft.com/office/officeart/2008/layout/VerticalCurvedList"/>
    <dgm:cxn modelId="{889A02FA-3A47-4194-8214-F41D5C7EBAB1}" type="presParOf" srcId="{4C3C7225-0269-4949-AD05-66F21CA674A9}" destId="{DE6BCE28-1879-4164-B337-3AF1F15A9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931C32-5E9B-48E7-ABFE-542253DA0D2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3AB6BB-CB36-4367-86A9-993422769DB3}">
      <dgm:prSet phldrT="[文本]"/>
      <dgm:spPr>
        <a:solidFill>
          <a:srgbClr val="00B050"/>
        </a:solidFill>
      </dgm:spPr>
      <dgm:t>
        <a:bodyPr/>
        <a:lstStyle/>
        <a:p>
          <a:endParaRPr lang="zh-CN" altLang="en-US" dirty="0"/>
        </a:p>
      </dgm:t>
    </dgm:pt>
    <dgm:pt modelId="{81879F6D-C4AB-4C8A-8CA1-761045454B7F}" type="parTrans" cxnId="{24605A75-9E61-427E-995E-26BB35120654}">
      <dgm:prSet/>
      <dgm:spPr/>
      <dgm:t>
        <a:bodyPr/>
        <a:lstStyle/>
        <a:p>
          <a:endParaRPr lang="zh-CN" altLang="en-US"/>
        </a:p>
      </dgm:t>
    </dgm:pt>
    <dgm:pt modelId="{EEFE6CF9-BCF8-44B4-87C7-BB18CB616CEB}" type="sibTrans" cxnId="{24605A75-9E61-427E-995E-26BB35120654}">
      <dgm:prSet/>
      <dgm:spPr/>
      <dgm:t>
        <a:bodyPr/>
        <a:lstStyle/>
        <a:p>
          <a:endParaRPr lang="zh-CN" altLang="en-US"/>
        </a:p>
      </dgm:t>
    </dgm:pt>
    <dgm:pt modelId="{B3CC9DF3-8914-42F8-8ECC-0F62657C786E}">
      <dgm:prSet phldrT="[文本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sz="2000" dirty="0" smtClean="0"/>
            <a:t>关键词云图</a:t>
          </a:r>
          <a:endParaRPr lang="zh-CN" altLang="en-US" sz="2000" dirty="0"/>
        </a:p>
      </dgm:t>
    </dgm:pt>
    <dgm:pt modelId="{109C3577-A8C6-4AF4-BC97-05ADA3FA1D38}" type="parTrans" cxnId="{BD8CE427-B659-4D43-97AA-FC6218678DA7}">
      <dgm:prSet/>
      <dgm:spPr/>
      <dgm:t>
        <a:bodyPr/>
        <a:lstStyle/>
        <a:p>
          <a:endParaRPr lang="zh-CN" altLang="en-US"/>
        </a:p>
      </dgm:t>
    </dgm:pt>
    <dgm:pt modelId="{326C3FD2-C1D7-4C3A-8EC8-684BCA22423A}" type="sibTrans" cxnId="{BD8CE427-B659-4D43-97AA-FC6218678DA7}">
      <dgm:prSet/>
      <dgm:spPr/>
      <dgm:t>
        <a:bodyPr/>
        <a:lstStyle/>
        <a:p>
          <a:endParaRPr lang="zh-CN" altLang="en-US"/>
        </a:p>
      </dgm:t>
    </dgm:pt>
    <dgm:pt modelId="{C89ACAD7-3456-4F1D-8175-2D9716075717}" type="pres">
      <dgm:prSet presAssocID="{FA931C32-5E9B-48E7-ABFE-542253DA0D2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FC01DF1-D95B-457E-BED3-EEB71E424FCD}" type="pres">
      <dgm:prSet presAssocID="{343AB6BB-CB36-4367-86A9-993422769DB3}" presName="linNode" presStyleCnt="0"/>
      <dgm:spPr/>
    </dgm:pt>
    <dgm:pt modelId="{6C6E57F7-8F65-4353-8E17-DF1AF97E0C6C}" type="pres">
      <dgm:prSet presAssocID="{343AB6BB-CB36-4367-86A9-993422769DB3}" presName="parentShp" presStyleLbl="node1" presStyleIdx="0" presStyleCnt="1" custScaleX="40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B745B-44AF-4B5E-9CB2-AD20ACC56853}" type="pres">
      <dgm:prSet presAssocID="{343AB6BB-CB36-4367-86A9-993422769DB3}" presName="childShp" presStyleLbl="bgAccFollowNode1" presStyleIdx="0" presStyleCnt="1" custScaleX="139833" custLinFactNeighborX="5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2501BD-52A5-42CB-9B02-2035503A62AF}" type="presOf" srcId="{B3CC9DF3-8914-42F8-8ECC-0F62657C786E}" destId="{689B745B-44AF-4B5E-9CB2-AD20ACC56853}" srcOrd="0" destOrd="0" presId="urn:microsoft.com/office/officeart/2005/8/layout/vList6"/>
    <dgm:cxn modelId="{80754009-C83F-4749-98B3-2397E78F27B6}" type="presOf" srcId="{FA931C32-5E9B-48E7-ABFE-542253DA0D21}" destId="{C89ACAD7-3456-4F1D-8175-2D9716075717}" srcOrd="0" destOrd="0" presId="urn:microsoft.com/office/officeart/2005/8/layout/vList6"/>
    <dgm:cxn modelId="{24605A75-9E61-427E-995E-26BB35120654}" srcId="{FA931C32-5E9B-48E7-ABFE-542253DA0D21}" destId="{343AB6BB-CB36-4367-86A9-993422769DB3}" srcOrd="0" destOrd="0" parTransId="{81879F6D-C4AB-4C8A-8CA1-761045454B7F}" sibTransId="{EEFE6CF9-BCF8-44B4-87C7-BB18CB616CEB}"/>
    <dgm:cxn modelId="{BD8CE427-B659-4D43-97AA-FC6218678DA7}" srcId="{343AB6BB-CB36-4367-86A9-993422769DB3}" destId="{B3CC9DF3-8914-42F8-8ECC-0F62657C786E}" srcOrd="0" destOrd="0" parTransId="{109C3577-A8C6-4AF4-BC97-05ADA3FA1D38}" sibTransId="{326C3FD2-C1D7-4C3A-8EC8-684BCA22423A}"/>
    <dgm:cxn modelId="{BDF9D076-CDD4-4AC7-B290-83FBF5D215C8}" type="presOf" srcId="{343AB6BB-CB36-4367-86A9-993422769DB3}" destId="{6C6E57F7-8F65-4353-8E17-DF1AF97E0C6C}" srcOrd="0" destOrd="0" presId="urn:microsoft.com/office/officeart/2005/8/layout/vList6"/>
    <dgm:cxn modelId="{1CEFF39F-FED7-44FC-9100-BB49590880C0}" type="presParOf" srcId="{C89ACAD7-3456-4F1D-8175-2D9716075717}" destId="{6FC01DF1-D95B-457E-BED3-EEB71E424FCD}" srcOrd="0" destOrd="0" presId="urn:microsoft.com/office/officeart/2005/8/layout/vList6"/>
    <dgm:cxn modelId="{90C9FB54-D2DF-42C4-AADE-30173B7EC9AF}" type="presParOf" srcId="{6FC01DF1-D95B-457E-BED3-EEB71E424FCD}" destId="{6C6E57F7-8F65-4353-8E17-DF1AF97E0C6C}" srcOrd="0" destOrd="0" presId="urn:microsoft.com/office/officeart/2005/8/layout/vList6"/>
    <dgm:cxn modelId="{2686D93D-DDC8-42D8-B5BC-70EF2372952D}" type="presParOf" srcId="{6FC01DF1-D95B-457E-BED3-EEB71E424FCD}" destId="{689B745B-44AF-4B5E-9CB2-AD20ACC568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931C32-5E9B-48E7-ABFE-542253DA0D2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3AB6BB-CB36-4367-86A9-993422769DB3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zh-CN" altLang="en-US" dirty="0"/>
        </a:p>
      </dgm:t>
    </dgm:pt>
    <dgm:pt modelId="{81879F6D-C4AB-4C8A-8CA1-761045454B7F}" type="parTrans" cxnId="{24605A75-9E61-427E-995E-26BB35120654}">
      <dgm:prSet/>
      <dgm:spPr/>
      <dgm:t>
        <a:bodyPr/>
        <a:lstStyle/>
        <a:p>
          <a:endParaRPr lang="zh-CN" altLang="en-US"/>
        </a:p>
      </dgm:t>
    </dgm:pt>
    <dgm:pt modelId="{EEFE6CF9-BCF8-44B4-87C7-BB18CB616CEB}" type="sibTrans" cxnId="{24605A75-9E61-427E-995E-26BB35120654}">
      <dgm:prSet/>
      <dgm:spPr/>
      <dgm:t>
        <a:bodyPr/>
        <a:lstStyle/>
        <a:p>
          <a:endParaRPr lang="zh-CN" altLang="en-US"/>
        </a:p>
      </dgm:t>
    </dgm:pt>
    <dgm:pt modelId="{B3CC9DF3-8914-42F8-8ECC-0F62657C786E}">
      <dgm:prSet phldrT="[文本]"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zh-CN" altLang="en-US" sz="2000" dirty="0" smtClean="0"/>
            <a:t>关键词词频</a:t>
          </a:r>
          <a:endParaRPr lang="zh-CN" altLang="en-US" sz="2000" dirty="0"/>
        </a:p>
      </dgm:t>
    </dgm:pt>
    <dgm:pt modelId="{109C3577-A8C6-4AF4-BC97-05ADA3FA1D38}" type="parTrans" cxnId="{BD8CE427-B659-4D43-97AA-FC6218678DA7}">
      <dgm:prSet/>
      <dgm:spPr/>
      <dgm:t>
        <a:bodyPr/>
        <a:lstStyle/>
        <a:p>
          <a:endParaRPr lang="zh-CN" altLang="en-US"/>
        </a:p>
      </dgm:t>
    </dgm:pt>
    <dgm:pt modelId="{326C3FD2-C1D7-4C3A-8EC8-684BCA22423A}" type="sibTrans" cxnId="{BD8CE427-B659-4D43-97AA-FC6218678DA7}">
      <dgm:prSet/>
      <dgm:spPr/>
      <dgm:t>
        <a:bodyPr/>
        <a:lstStyle/>
        <a:p>
          <a:endParaRPr lang="zh-CN" altLang="en-US"/>
        </a:p>
      </dgm:t>
    </dgm:pt>
    <dgm:pt modelId="{C89ACAD7-3456-4F1D-8175-2D9716075717}" type="pres">
      <dgm:prSet presAssocID="{FA931C32-5E9B-48E7-ABFE-542253DA0D2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FC01DF1-D95B-457E-BED3-EEB71E424FCD}" type="pres">
      <dgm:prSet presAssocID="{343AB6BB-CB36-4367-86A9-993422769DB3}" presName="linNode" presStyleCnt="0"/>
      <dgm:spPr/>
    </dgm:pt>
    <dgm:pt modelId="{6C6E57F7-8F65-4353-8E17-DF1AF97E0C6C}" type="pres">
      <dgm:prSet presAssocID="{343AB6BB-CB36-4367-86A9-993422769DB3}" presName="parentShp" presStyleLbl="node1" presStyleIdx="0" presStyleCnt="1" custScaleX="40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B745B-44AF-4B5E-9CB2-AD20ACC56853}" type="pres">
      <dgm:prSet presAssocID="{343AB6BB-CB36-4367-86A9-993422769DB3}" presName="childShp" presStyleLbl="bgAccFollowNode1" presStyleIdx="0" presStyleCnt="1" custScaleX="139833" custLinFactNeighborX="2538" custLinFactNeighborY="-144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2FE33E-A8F2-4D0B-9802-4BF4B8B7DC7D}" type="presOf" srcId="{B3CC9DF3-8914-42F8-8ECC-0F62657C786E}" destId="{689B745B-44AF-4B5E-9CB2-AD20ACC56853}" srcOrd="0" destOrd="0" presId="urn:microsoft.com/office/officeart/2005/8/layout/vList6"/>
    <dgm:cxn modelId="{E9F569D2-3862-4B5E-8759-44F9099E18E9}" type="presOf" srcId="{FA931C32-5E9B-48E7-ABFE-542253DA0D21}" destId="{C89ACAD7-3456-4F1D-8175-2D9716075717}" srcOrd="0" destOrd="0" presId="urn:microsoft.com/office/officeart/2005/8/layout/vList6"/>
    <dgm:cxn modelId="{7D952060-20DE-41D0-8754-565356845BE2}" type="presOf" srcId="{343AB6BB-CB36-4367-86A9-993422769DB3}" destId="{6C6E57F7-8F65-4353-8E17-DF1AF97E0C6C}" srcOrd="0" destOrd="0" presId="urn:microsoft.com/office/officeart/2005/8/layout/vList6"/>
    <dgm:cxn modelId="{24605A75-9E61-427E-995E-26BB35120654}" srcId="{FA931C32-5E9B-48E7-ABFE-542253DA0D21}" destId="{343AB6BB-CB36-4367-86A9-993422769DB3}" srcOrd="0" destOrd="0" parTransId="{81879F6D-C4AB-4C8A-8CA1-761045454B7F}" sibTransId="{EEFE6CF9-BCF8-44B4-87C7-BB18CB616CEB}"/>
    <dgm:cxn modelId="{BD8CE427-B659-4D43-97AA-FC6218678DA7}" srcId="{343AB6BB-CB36-4367-86A9-993422769DB3}" destId="{B3CC9DF3-8914-42F8-8ECC-0F62657C786E}" srcOrd="0" destOrd="0" parTransId="{109C3577-A8C6-4AF4-BC97-05ADA3FA1D38}" sibTransId="{326C3FD2-C1D7-4C3A-8EC8-684BCA22423A}"/>
    <dgm:cxn modelId="{CD91A07C-3BF3-453B-8F0B-306D43B487FD}" type="presParOf" srcId="{C89ACAD7-3456-4F1D-8175-2D9716075717}" destId="{6FC01DF1-D95B-457E-BED3-EEB71E424FCD}" srcOrd="0" destOrd="0" presId="urn:microsoft.com/office/officeart/2005/8/layout/vList6"/>
    <dgm:cxn modelId="{C0F6F8E5-069C-4253-93CF-A285DDF18D75}" type="presParOf" srcId="{6FC01DF1-D95B-457E-BED3-EEB71E424FCD}" destId="{6C6E57F7-8F65-4353-8E17-DF1AF97E0C6C}" srcOrd="0" destOrd="0" presId="urn:microsoft.com/office/officeart/2005/8/layout/vList6"/>
    <dgm:cxn modelId="{DB1D1C47-B42A-4DA3-9B5D-E7C8DF156C61}" type="presParOf" srcId="{6FC01DF1-D95B-457E-BED3-EEB71E424FCD}" destId="{689B745B-44AF-4B5E-9CB2-AD20ACC5685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E9420-F903-4A22-98AF-9D54C8EEB99D}">
      <dsp:nvSpPr>
        <dsp:cNvPr id="0" name=""/>
        <dsp:cNvSpPr/>
      </dsp:nvSpPr>
      <dsp:spPr>
        <a:xfrm rot="16200000">
          <a:off x="175991" y="-175991"/>
          <a:ext cx="703965" cy="1055948"/>
        </a:xfrm>
        <a:prstGeom prst="round1Rect">
          <a:avLst/>
        </a:prstGeom>
        <a:solidFill>
          <a:srgbClr val="FB302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新闻</a:t>
          </a:r>
          <a:endParaRPr lang="zh-CN" altLang="en-US" sz="1800" kern="1200" dirty="0"/>
        </a:p>
      </dsp:txBody>
      <dsp:txXfrm rot="5400000">
        <a:off x="0" y="0"/>
        <a:ext cx="1055948" cy="527973"/>
      </dsp:txXfrm>
    </dsp:sp>
    <dsp:sp modelId="{A0BAC362-AAD8-407C-9E9E-5F4E430F4CAB}">
      <dsp:nvSpPr>
        <dsp:cNvPr id="0" name=""/>
        <dsp:cNvSpPr/>
      </dsp:nvSpPr>
      <dsp:spPr>
        <a:xfrm>
          <a:off x="1055948" y="0"/>
          <a:ext cx="1055948" cy="703965"/>
        </a:xfrm>
        <a:prstGeom prst="round1Rect">
          <a:avLst/>
        </a:prstGeom>
        <a:solidFill>
          <a:srgbClr val="32EA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评论</a:t>
          </a:r>
          <a:endParaRPr lang="zh-CN" altLang="en-US" sz="1800" kern="1200" dirty="0"/>
        </a:p>
      </dsp:txBody>
      <dsp:txXfrm>
        <a:off x="1055948" y="0"/>
        <a:ext cx="1055948" cy="527973"/>
      </dsp:txXfrm>
    </dsp:sp>
    <dsp:sp modelId="{210F75EE-2023-4AE6-B80E-F5A99E2CDEAF}">
      <dsp:nvSpPr>
        <dsp:cNvPr id="0" name=""/>
        <dsp:cNvSpPr/>
      </dsp:nvSpPr>
      <dsp:spPr>
        <a:xfrm rot="10800000">
          <a:off x="0" y="703965"/>
          <a:ext cx="1055948" cy="703965"/>
        </a:xfrm>
        <a:prstGeom prst="round1Rect">
          <a:avLst/>
        </a:prstGeom>
        <a:solidFill>
          <a:srgbClr val="BD47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微博</a:t>
          </a:r>
          <a:endParaRPr lang="zh-CN" altLang="en-US" sz="1800" kern="1200" dirty="0"/>
        </a:p>
      </dsp:txBody>
      <dsp:txXfrm rot="10800000">
        <a:off x="0" y="879956"/>
        <a:ext cx="1055948" cy="527973"/>
      </dsp:txXfrm>
    </dsp:sp>
    <dsp:sp modelId="{628C0716-FBB2-48CA-BE93-34577020125B}">
      <dsp:nvSpPr>
        <dsp:cNvPr id="0" name=""/>
        <dsp:cNvSpPr/>
      </dsp:nvSpPr>
      <dsp:spPr>
        <a:xfrm rot="5400000">
          <a:off x="1231939" y="527973"/>
          <a:ext cx="703965" cy="105594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帖子</a:t>
          </a:r>
          <a:endParaRPr lang="zh-CN" altLang="en-US" sz="1800" kern="1200" dirty="0"/>
        </a:p>
      </dsp:txBody>
      <dsp:txXfrm rot="-5400000">
        <a:off x="1055948" y="879956"/>
        <a:ext cx="1055948" cy="527973"/>
      </dsp:txXfrm>
    </dsp:sp>
    <dsp:sp modelId="{50C7D47E-D6A7-41BF-8E5F-4729547AF018}">
      <dsp:nvSpPr>
        <dsp:cNvPr id="0" name=""/>
        <dsp:cNvSpPr/>
      </dsp:nvSpPr>
      <dsp:spPr>
        <a:xfrm>
          <a:off x="739163" y="527973"/>
          <a:ext cx="633568" cy="35198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舆情</a:t>
          </a:r>
          <a:endParaRPr lang="zh-CN" altLang="en-US" sz="1800" kern="1200" dirty="0"/>
        </a:p>
      </dsp:txBody>
      <dsp:txXfrm>
        <a:off x="756345" y="545155"/>
        <a:ext cx="599204" cy="317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745B-44AF-4B5E-9CB2-AD20ACC56853}">
      <dsp:nvSpPr>
        <dsp:cNvPr id="0" name=""/>
        <dsp:cNvSpPr/>
      </dsp:nvSpPr>
      <dsp:spPr>
        <a:xfrm>
          <a:off x="485506" y="0"/>
          <a:ext cx="3474933" cy="499577"/>
        </a:xfrm>
        <a:prstGeom prst="rightArrow">
          <a:avLst>
            <a:gd name="adj1" fmla="val 75000"/>
            <a:gd name="adj2" fmla="val 50000"/>
          </a:avLst>
        </a:prstGeom>
        <a:solidFill>
          <a:schemeClr val="tx1">
            <a:lumMod val="50000"/>
            <a:lumOff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热点专题评价倾向性分析</a:t>
          </a:r>
          <a:endParaRPr lang="zh-CN" altLang="en-US" sz="2000" kern="1200" dirty="0"/>
        </a:p>
      </dsp:txBody>
      <dsp:txXfrm>
        <a:off x="485506" y="62447"/>
        <a:ext cx="3287592" cy="374683"/>
      </dsp:txXfrm>
    </dsp:sp>
    <dsp:sp modelId="{6C6E57F7-8F65-4353-8E17-DF1AF97E0C6C}">
      <dsp:nvSpPr>
        <dsp:cNvPr id="0" name=""/>
        <dsp:cNvSpPr/>
      </dsp:nvSpPr>
      <dsp:spPr>
        <a:xfrm>
          <a:off x="2085" y="244"/>
          <a:ext cx="481336" cy="49957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25582" y="23741"/>
        <a:ext cx="434342" cy="4525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745B-44AF-4B5E-9CB2-AD20ACC56853}">
      <dsp:nvSpPr>
        <dsp:cNvPr id="0" name=""/>
        <dsp:cNvSpPr/>
      </dsp:nvSpPr>
      <dsp:spPr>
        <a:xfrm>
          <a:off x="483083" y="0"/>
          <a:ext cx="2901292" cy="4995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热点专题关注度分析</a:t>
          </a:r>
          <a:endParaRPr lang="zh-CN" altLang="en-US" sz="2000" kern="1200" dirty="0"/>
        </a:p>
      </dsp:txBody>
      <dsp:txXfrm>
        <a:off x="483083" y="62447"/>
        <a:ext cx="2713951" cy="374683"/>
      </dsp:txXfrm>
    </dsp:sp>
    <dsp:sp modelId="{6C6E57F7-8F65-4353-8E17-DF1AF97E0C6C}">
      <dsp:nvSpPr>
        <dsp:cNvPr id="0" name=""/>
        <dsp:cNvSpPr/>
      </dsp:nvSpPr>
      <dsp:spPr>
        <a:xfrm>
          <a:off x="236" y="244"/>
          <a:ext cx="482609" cy="49957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23795" y="23803"/>
        <a:ext cx="435491" cy="4524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1856E-AAE0-472D-AA3A-528F04B472AD}">
      <dsp:nvSpPr>
        <dsp:cNvPr id="0" name=""/>
        <dsp:cNvSpPr/>
      </dsp:nvSpPr>
      <dsp:spPr>
        <a:xfrm>
          <a:off x="3575" y="0"/>
          <a:ext cx="3126827" cy="432047"/>
        </a:xfrm>
        <a:prstGeom prst="homePlate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          关注热点  </a:t>
          </a:r>
          <a:endParaRPr lang="zh-CN" altLang="en-US" sz="1600" kern="1200" dirty="0"/>
        </a:p>
      </dsp:txBody>
      <dsp:txXfrm>
        <a:off x="3575" y="0"/>
        <a:ext cx="3018815" cy="432047"/>
      </dsp:txXfrm>
    </dsp:sp>
    <dsp:sp modelId="{9FA5BB53-D505-4E01-8476-680A06DD5253}">
      <dsp:nvSpPr>
        <dsp:cNvPr id="0" name=""/>
        <dsp:cNvSpPr/>
      </dsp:nvSpPr>
      <dsp:spPr>
        <a:xfrm>
          <a:off x="2505038" y="0"/>
          <a:ext cx="3126827" cy="432047"/>
        </a:xfrm>
        <a:prstGeom prst="chevron">
          <a:avLst/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         学历分布</a:t>
          </a:r>
          <a:endParaRPr lang="zh-CN" altLang="en-US" sz="1600" kern="1200" dirty="0"/>
        </a:p>
      </dsp:txBody>
      <dsp:txXfrm>
        <a:off x="2721062" y="0"/>
        <a:ext cx="2694780" cy="432047"/>
      </dsp:txXfrm>
    </dsp:sp>
    <dsp:sp modelId="{DBBC8F45-1900-4614-B6DA-AFB39798FEF2}">
      <dsp:nvSpPr>
        <dsp:cNvPr id="0" name=""/>
        <dsp:cNvSpPr/>
      </dsp:nvSpPr>
      <dsp:spPr>
        <a:xfrm>
          <a:off x="5006500" y="0"/>
          <a:ext cx="3126827" cy="432047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情感倾向变化</a:t>
          </a:r>
          <a:endParaRPr lang="zh-CN" altLang="en-US" sz="1600" kern="1200" dirty="0"/>
        </a:p>
      </dsp:txBody>
      <dsp:txXfrm>
        <a:off x="5222524" y="0"/>
        <a:ext cx="2694780" cy="4320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5F864-F880-45BF-A8AB-55F3FC86FBD5}">
      <dsp:nvSpPr>
        <dsp:cNvPr id="0" name=""/>
        <dsp:cNvSpPr/>
      </dsp:nvSpPr>
      <dsp:spPr>
        <a:xfrm>
          <a:off x="2982" y="1728039"/>
          <a:ext cx="1368457" cy="1368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情感倾向</a:t>
          </a:r>
          <a:endParaRPr lang="zh-CN" altLang="en-US" sz="1700" kern="1200" dirty="0"/>
        </a:p>
      </dsp:txBody>
      <dsp:txXfrm>
        <a:off x="203388" y="1928445"/>
        <a:ext cx="967645" cy="967645"/>
      </dsp:txXfrm>
    </dsp:sp>
    <dsp:sp modelId="{A1C939AF-B4E0-4400-8C8C-3B9DCFB4496C}">
      <dsp:nvSpPr>
        <dsp:cNvPr id="0" name=""/>
        <dsp:cNvSpPr/>
      </dsp:nvSpPr>
      <dsp:spPr>
        <a:xfrm>
          <a:off x="1445634" y="2147287"/>
          <a:ext cx="529960" cy="52996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515880" y="2349944"/>
        <a:ext cx="389468" cy="124646"/>
      </dsp:txXfrm>
    </dsp:sp>
    <dsp:sp modelId="{AEC655BE-CB81-4C96-9F93-D9265EF8E6F2}">
      <dsp:nvSpPr>
        <dsp:cNvPr id="0" name=""/>
        <dsp:cNvSpPr/>
      </dsp:nvSpPr>
      <dsp:spPr>
        <a:xfrm>
          <a:off x="2049789" y="1762308"/>
          <a:ext cx="1361623" cy="1299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+mj-ea"/>
              <a:ea typeface="+mj-ea"/>
            </a:rPr>
            <a:t>直观印象</a:t>
          </a:r>
          <a:endParaRPr lang="zh-CN" altLang="en-US" sz="1700" kern="1200" dirty="0">
            <a:latin typeface="+mj-ea"/>
            <a:ea typeface="+mj-ea"/>
          </a:endParaRPr>
        </a:p>
      </dsp:txBody>
      <dsp:txXfrm>
        <a:off x="2249194" y="1952677"/>
        <a:ext cx="962813" cy="919181"/>
      </dsp:txXfrm>
    </dsp:sp>
    <dsp:sp modelId="{89B92617-E675-452C-9434-F328BACCED77}">
      <dsp:nvSpPr>
        <dsp:cNvPr id="0" name=""/>
        <dsp:cNvSpPr/>
      </dsp:nvSpPr>
      <dsp:spPr>
        <a:xfrm>
          <a:off x="3485606" y="2147287"/>
          <a:ext cx="529960" cy="52996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555852" y="2349944"/>
        <a:ext cx="389468" cy="124646"/>
      </dsp:txXfrm>
    </dsp:sp>
    <dsp:sp modelId="{90DC8C5A-1411-421B-97E5-0E7C59950495}">
      <dsp:nvSpPr>
        <dsp:cNvPr id="0" name=""/>
        <dsp:cNvSpPr/>
      </dsp:nvSpPr>
      <dsp:spPr>
        <a:xfrm>
          <a:off x="4089761" y="1724598"/>
          <a:ext cx="1375338" cy="13753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关注焦点</a:t>
          </a:r>
          <a:endParaRPr lang="zh-CN" altLang="en-US" sz="1700" kern="1200" dirty="0"/>
        </a:p>
      </dsp:txBody>
      <dsp:txXfrm>
        <a:off x="4291175" y="1926012"/>
        <a:ext cx="972510" cy="972510"/>
      </dsp:txXfrm>
    </dsp:sp>
    <dsp:sp modelId="{A1E642C2-8F12-4B12-993E-D8CA38AF49BF}">
      <dsp:nvSpPr>
        <dsp:cNvPr id="0" name=""/>
        <dsp:cNvSpPr/>
      </dsp:nvSpPr>
      <dsp:spPr>
        <a:xfrm>
          <a:off x="5539294" y="2147287"/>
          <a:ext cx="529960" cy="52996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609540" y="2256459"/>
        <a:ext cx="389468" cy="311616"/>
      </dsp:txXfrm>
    </dsp:sp>
    <dsp:sp modelId="{E9CD988E-773F-4182-A476-12EF9AD18EB3}">
      <dsp:nvSpPr>
        <dsp:cNvPr id="0" name=""/>
        <dsp:cNvSpPr/>
      </dsp:nvSpPr>
      <dsp:spPr>
        <a:xfrm>
          <a:off x="6143448" y="1644634"/>
          <a:ext cx="1414409" cy="1535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城市形象公众认知</a:t>
          </a:r>
          <a:endParaRPr lang="zh-CN" altLang="en-US" sz="1700" kern="1200" dirty="0"/>
        </a:p>
      </dsp:txBody>
      <dsp:txXfrm>
        <a:off x="6350583" y="1869469"/>
        <a:ext cx="1000139" cy="10855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4525-FE65-4B4C-97DA-4DBD2C9555DE}">
      <dsp:nvSpPr>
        <dsp:cNvPr id="0" name=""/>
        <dsp:cNvSpPr/>
      </dsp:nvSpPr>
      <dsp:spPr>
        <a:xfrm>
          <a:off x="0" y="715276"/>
          <a:ext cx="787253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重大公众舆情事件量化分析</a:t>
          </a:r>
          <a:endParaRPr lang="zh-CN" altLang="en-US" sz="3600" kern="1200" dirty="0"/>
        </a:p>
      </dsp:txBody>
      <dsp:txXfrm>
        <a:off x="59399" y="774675"/>
        <a:ext cx="7753738" cy="10980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E3A2C-692A-4B0D-8B12-EC6085D9C633}">
      <dsp:nvSpPr>
        <dsp:cNvPr id="0" name=""/>
        <dsp:cNvSpPr/>
      </dsp:nvSpPr>
      <dsp:spPr>
        <a:xfrm>
          <a:off x="855354" y="1085712"/>
          <a:ext cx="841470" cy="841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C0C57-F973-4486-98D3-4EF7037D0C9B}">
      <dsp:nvSpPr>
        <dsp:cNvPr id="0" name=""/>
        <dsp:cNvSpPr/>
      </dsp:nvSpPr>
      <dsp:spPr>
        <a:xfrm>
          <a:off x="3043398" y="2059410"/>
          <a:ext cx="249910" cy="24974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36233-F93D-4374-8A4C-8F31D2759218}">
      <dsp:nvSpPr>
        <dsp:cNvPr id="0" name=""/>
        <dsp:cNvSpPr/>
      </dsp:nvSpPr>
      <dsp:spPr>
        <a:xfrm>
          <a:off x="887691" y="1118009"/>
          <a:ext cx="777147" cy="77701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CF45B-8BD4-4B5F-891F-73E22F017642}">
      <dsp:nvSpPr>
        <dsp:cNvPr id="0" name=""/>
        <dsp:cNvSpPr/>
      </dsp:nvSpPr>
      <dsp:spPr>
        <a:xfrm>
          <a:off x="2157254" y="1244710"/>
          <a:ext cx="440418" cy="440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3028-135D-4F7B-864E-219424CE7CE3}">
      <dsp:nvSpPr>
        <dsp:cNvPr id="0" name=""/>
        <dsp:cNvSpPr/>
      </dsp:nvSpPr>
      <dsp:spPr>
        <a:xfrm>
          <a:off x="2183263" y="1270723"/>
          <a:ext cx="388397" cy="38843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DA64A-6FA4-41ED-8D9E-5190CD26FEE3}">
      <dsp:nvSpPr>
        <dsp:cNvPr id="0" name=""/>
        <dsp:cNvSpPr/>
      </dsp:nvSpPr>
      <dsp:spPr>
        <a:xfrm>
          <a:off x="1585752" y="623185"/>
          <a:ext cx="564495" cy="564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5213F-355A-4F5B-BF4A-EBD0D38E6B81}">
      <dsp:nvSpPr>
        <dsp:cNvPr id="0" name=""/>
        <dsp:cNvSpPr/>
      </dsp:nvSpPr>
      <dsp:spPr>
        <a:xfrm>
          <a:off x="2808312" y="2160239"/>
          <a:ext cx="184884" cy="18501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12C69-8EB8-44F1-A68C-9C578D606DBC}">
      <dsp:nvSpPr>
        <dsp:cNvPr id="0" name=""/>
        <dsp:cNvSpPr/>
      </dsp:nvSpPr>
      <dsp:spPr>
        <a:xfrm>
          <a:off x="2448272" y="2232248"/>
          <a:ext cx="138839" cy="13868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C799B-348D-4CBE-BB4C-43E791F0426F}">
      <dsp:nvSpPr>
        <dsp:cNvPr id="0" name=""/>
        <dsp:cNvSpPr/>
      </dsp:nvSpPr>
      <dsp:spPr>
        <a:xfrm>
          <a:off x="1615629" y="652997"/>
          <a:ext cx="505092" cy="5050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6E625-8DF7-4F4E-8976-B94AEB58C296}">
      <dsp:nvSpPr>
        <dsp:cNvPr id="0" name=""/>
        <dsp:cNvSpPr/>
      </dsp:nvSpPr>
      <dsp:spPr>
        <a:xfrm>
          <a:off x="648071" y="1944215"/>
          <a:ext cx="1248848" cy="405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" numCol="1" spcCol="1270" anchor="b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H7N9</a:t>
          </a:r>
          <a:endParaRPr lang="zh-CN" altLang="en-US" sz="3200" kern="1200" dirty="0"/>
        </a:p>
      </dsp:txBody>
      <dsp:txXfrm>
        <a:off x="648071" y="1944215"/>
        <a:ext cx="1248848" cy="405533"/>
      </dsp:txXfrm>
    </dsp:sp>
    <dsp:sp modelId="{CBC3CAF6-2640-4870-9499-2C4496EB4BE6}">
      <dsp:nvSpPr>
        <dsp:cNvPr id="0" name=""/>
        <dsp:cNvSpPr/>
      </dsp:nvSpPr>
      <dsp:spPr>
        <a:xfrm flipH="1">
          <a:off x="2612457" y="1368150"/>
          <a:ext cx="902455" cy="38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死亡</a:t>
          </a:r>
          <a:endParaRPr lang="en-US" altLang="zh-CN" sz="1800" kern="1200" dirty="0" smtClean="0">
            <a:latin typeface="+mn-ea"/>
            <a:ea typeface="+mn-ea"/>
          </a:endParaRPr>
        </a:p>
        <a:p>
          <a:pPr lvl="0" algn="l" defTabSz="800100">
            <a:lnSpc>
              <a:spcPts val="1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ea"/>
              <a:ea typeface="+mn-ea"/>
            </a:rPr>
            <a:t>人数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2612457" y="1368150"/>
        <a:ext cx="902455" cy="388435"/>
      </dsp:txXfrm>
    </dsp:sp>
    <dsp:sp modelId="{5274942E-D06D-461B-A293-78C2D683598B}">
      <dsp:nvSpPr>
        <dsp:cNvPr id="0" name=""/>
        <dsp:cNvSpPr/>
      </dsp:nvSpPr>
      <dsp:spPr>
        <a:xfrm>
          <a:off x="2160243" y="576063"/>
          <a:ext cx="1248848" cy="505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禽流感</a:t>
          </a:r>
          <a:endParaRPr lang="zh-CN" altLang="en-US" sz="2000" kern="1200" dirty="0"/>
        </a:p>
      </dsp:txBody>
      <dsp:txXfrm>
        <a:off x="2160243" y="576063"/>
        <a:ext cx="1248848" cy="50505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A029E-4674-4E31-B468-1E04EA5B90D1}">
      <dsp:nvSpPr>
        <dsp:cNvPr id="0" name=""/>
        <dsp:cNvSpPr/>
      </dsp:nvSpPr>
      <dsp:spPr>
        <a:xfrm>
          <a:off x="0" y="0"/>
          <a:ext cx="8928992" cy="2328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 dirty="0" smtClean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 </a:t>
          </a:r>
          <a:r>
            <a:rPr lang="zh-CN" altLang="en-US" sz="1100" kern="1200" dirty="0" smtClean="0">
              <a:latin typeface="+mn-ea"/>
              <a:ea typeface="+mn-ea"/>
            </a:rPr>
            <a:t>禽流感的防治知识  </a:t>
          </a:r>
          <a:r>
            <a:rPr lang="en-US" altLang="en-US" sz="1100" kern="1200" dirty="0" smtClean="0">
              <a:latin typeface="+mn-ea"/>
              <a:ea typeface="+mn-ea"/>
            </a:rPr>
            <a:t>[2013-04-04]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 本市防控人感染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禽流感情况通报（</a:t>
          </a:r>
          <a:r>
            <a:rPr lang="en-US" altLang="en-US" sz="1100" kern="1200" dirty="0" smtClean="0">
              <a:latin typeface="+mn-ea"/>
              <a:ea typeface="+mn-ea"/>
            </a:rPr>
            <a:t>4</a:t>
          </a:r>
          <a:r>
            <a:rPr lang="zh-CN" altLang="en-US" sz="1100" kern="1200" dirty="0" smtClean="0">
              <a:latin typeface="+mn-ea"/>
              <a:ea typeface="+mn-ea"/>
            </a:rPr>
            <a:t>月</a:t>
          </a:r>
          <a:r>
            <a:rPr lang="en-US" altLang="en-US" sz="1100" kern="1200" dirty="0" smtClean="0">
              <a:latin typeface="+mn-ea"/>
              <a:ea typeface="+mn-ea"/>
            </a:rPr>
            <a:t>3</a:t>
          </a:r>
          <a:r>
            <a:rPr lang="zh-CN" altLang="en-US" sz="1100" kern="1200" dirty="0" smtClean="0">
              <a:latin typeface="+mn-ea"/>
              <a:ea typeface="+mn-ea"/>
            </a:rPr>
            <a:t>日）  </a:t>
          </a:r>
          <a:r>
            <a:rPr lang="en-US" altLang="en-US" sz="1100" kern="1200" dirty="0" smtClean="0">
              <a:latin typeface="+mn-ea"/>
              <a:ea typeface="+mn-ea"/>
            </a:rPr>
            <a:t>[2013-04-03]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 上海启动流感流行三级防控应急预案情况通报  </a:t>
          </a:r>
          <a:r>
            <a:rPr lang="en-US" altLang="en-US" sz="1100" kern="1200" dirty="0" smtClean="0">
              <a:latin typeface="+mn-ea"/>
              <a:ea typeface="+mn-ea"/>
            </a:rPr>
            <a:t>[2013-04-02]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 上海</a:t>
          </a:r>
          <a:r>
            <a:rPr lang="en-US" altLang="en-US" sz="1100" kern="1200" dirty="0" smtClean="0">
              <a:latin typeface="+mn-ea"/>
              <a:ea typeface="+mn-ea"/>
            </a:rPr>
            <a:t>46</a:t>
          </a:r>
          <a:r>
            <a:rPr lang="zh-CN" altLang="en-US" sz="1100" kern="1200" dirty="0" smtClean="0">
              <a:latin typeface="+mn-ea"/>
              <a:ea typeface="+mn-ea"/>
            </a:rPr>
            <a:t>位与感染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禽流感患者密切接触者解除医学观察  </a:t>
          </a:r>
          <a:r>
            <a:rPr lang="en-US" altLang="en-US" sz="1100" kern="1200" dirty="0" smtClean="0">
              <a:latin typeface="+mn-ea"/>
              <a:ea typeface="+mn-ea"/>
            </a:rPr>
            <a:t>[2013-04-02]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 市政府召开专题会议部署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禽流感防控工作  </a:t>
          </a:r>
          <a:r>
            <a:rPr lang="en-US" altLang="en-US" sz="1100" kern="1200" dirty="0" smtClean="0">
              <a:latin typeface="+mn-ea"/>
              <a:ea typeface="+mn-ea"/>
            </a:rPr>
            <a:t>[2013-04-01]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 上海人感染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禽流感病例密切接触者均未发现异常情况，卫生部门进一步加强监测防控  </a:t>
          </a:r>
          <a:r>
            <a:rPr lang="en-US" altLang="en-US" sz="1100" kern="1200" dirty="0" smtClean="0">
              <a:latin typeface="+mn-ea"/>
              <a:ea typeface="+mn-ea"/>
            </a:rPr>
            <a:t>[2013-03-31]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 人感染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禽流感疫情答问  </a:t>
          </a:r>
          <a:r>
            <a:rPr lang="en-US" altLang="en-US" sz="1100" kern="1200" dirty="0" smtClean="0">
              <a:latin typeface="+mn-ea"/>
              <a:ea typeface="+mn-ea"/>
            </a:rPr>
            <a:t>[2013-03-31] </a:t>
          </a:r>
          <a:endParaRPr lang="zh-CN" altLang="en-US" sz="1100" kern="1200" dirty="0" smtClean="0">
            <a:latin typeface="+mn-ea"/>
            <a:ea typeface="+mn-ea"/>
          </a:endParaRPr>
        </a:p>
      </dsp:txBody>
      <dsp:txXfrm>
        <a:off x="2018692" y="0"/>
        <a:ext cx="6910299" cy="2328945"/>
      </dsp:txXfrm>
    </dsp:sp>
    <dsp:sp modelId="{0D5AB857-719E-47A0-9B7D-930B24E63167}">
      <dsp:nvSpPr>
        <dsp:cNvPr id="0" name=""/>
        <dsp:cNvSpPr/>
      </dsp:nvSpPr>
      <dsp:spPr>
        <a:xfrm>
          <a:off x="232894" y="232894"/>
          <a:ext cx="1785798" cy="186315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D8512-22A8-4DA1-8544-834F502801AA}">
      <dsp:nvSpPr>
        <dsp:cNvPr id="0" name=""/>
        <dsp:cNvSpPr/>
      </dsp:nvSpPr>
      <dsp:spPr>
        <a:xfrm>
          <a:off x="0" y="2561840"/>
          <a:ext cx="8928992" cy="2328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省疾控中心发布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禽流感防治知识    </a:t>
          </a:r>
          <a:r>
            <a:rPr lang="en-US" altLang="zh-CN" sz="1100" kern="1200" dirty="0" smtClean="0">
              <a:latin typeface="+mn-ea"/>
              <a:ea typeface="+mn-ea"/>
            </a:rPr>
            <a:t>[</a:t>
          </a:r>
          <a:r>
            <a:rPr lang="en-US" altLang="en-US" sz="1100" kern="1200" dirty="0" smtClean="0">
              <a:latin typeface="+mn-ea"/>
              <a:ea typeface="+mn-ea"/>
            </a:rPr>
            <a:t>2013-04-12 ]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关于做好人感染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禽流感中医药防治工作的通知   </a:t>
          </a:r>
          <a:r>
            <a:rPr lang="en-US" altLang="zh-CN" sz="1100" kern="1200" dirty="0" smtClean="0">
              <a:latin typeface="+mn-ea"/>
              <a:ea typeface="+mn-ea"/>
            </a:rPr>
            <a:t>[</a:t>
          </a:r>
          <a:r>
            <a:rPr lang="en-US" altLang="en-US" sz="1100" kern="1200" dirty="0" smtClean="0">
              <a:latin typeface="+mn-ea"/>
              <a:ea typeface="+mn-ea"/>
            </a:rPr>
            <a:t>2013-04-12 ]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卫生计生委办公厅关于进一步做好人感染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禽流感医疗救治工作的通知    </a:t>
          </a:r>
          <a:r>
            <a:rPr lang="en-US" altLang="zh-CN" sz="1100" kern="1200" dirty="0" smtClean="0">
              <a:latin typeface="+mn-ea"/>
              <a:ea typeface="+mn-ea"/>
            </a:rPr>
            <a:t>[</a:t>
          </a:r>
          <a:r>
            <a:rPr lang="en-US" altLang="en-US" sz="1100" kern="1200" dirty="0" smtClean="0">
              <a:latin typeface="+mn-ea"/>
              <a:ea typeface="+mn-ea"/>
            </a:rPr>
            <a:t>2013-04-11] 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关于成立安徽省中医药防治人感染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禽流感工作领导小组和专家组的通知    </a:t>
          </a:r>
          <a:r>
            <a:rPr lang="en-US" altLang="zh-CN" sz="1100" kern="1200" dirty="0" smtClean="0">
              <a:latin typeface="+mn-ea"/>
              <a:ea typeface="+mn-ea"/>
            </a:rPr>
            <a:t>[</a:t>
          </a:r>
          <a:r>
            <a:rPr lang="en-US" altLang="en-US" sz="1100" kern="1200" dirty="0" smtClean="0">
              <a:latin typeface="+mn-ea"/>
              <a:ea typeface="+mn-ea"/>
            </a:rPr>
            <a:t>2013-04-08] 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关于大力开展爱国卫生运动 积极防控人禽流感工作的通知    </a:t>
          </a:r>
          <a:r>
            <a:rPr lang="en-US" altLang="zh-CN" sz="1100" kern="1200" dirty="0" smtClean="0">
              <a:latin typeface="+mn-ea"/>
              <a:ea typeface="+mn-ea"/>
            </a:rPr>
            <a:t>[</a:t>
          </a:r>
          <a:r>
            <a:rPr lang="en-US" altLang="en-US" sz="1100" kern="1200" dirty="0" smtClean="0">
              <a:latin typeface="+mn-ea"/>
              <a:ea typeface="+mn-ea"/>
            </a:rPr>
            <a:t>2013-04-07 ] </a:t>
          </a:r>
          <a:endParaRPr lang="zh-CN" altLang="en-US" sz="1100" kern="1200" dirty="0" smtClean="0">
            <a:latin typeface="+mn-ea"/>
            <a:ea typeface="+mn-ea"/>
          </a:endParaRP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+mn-ea"/>
              <a:ea typeface="+mn-ea"/>
            </a:rPr>
            <a:t>省卫生厅全面部署人感染</a:t>
          </a:r>
          <a:r>
            <a:rPr lang="en-US" altLang="en-US" sz="1100" kern="1200" dirty="0" smtClean="0">
              <a:latin typeface="+mn-ea"/>
              <a:ea typeface="+mn-ea"/>
            </a:rPr>
            <a:t>H7N9</a:t>
          </a:r>
          <a:r>
            <a:rPr lang="zh-CN" altLang="en-US" sz="1100" kern="1200" dirty="0" smtClean="0">
              <a:latin typeface="+mn-ea"/>
              <a:ea typeface="+mn-ea"/>
            </a:rPr>
            <a:t>禽流感防控工作    </a:t>
          </a:r>
          <a:r>
            <a:rPr lang="en-US" altLang="zh-CN" sz="1100" kern="1200" dirty="0" smtClean="0">
              <a:latin typeface="+mn-ea"/>
              <a:ea typeface="+mn-ea"/>
            </a:rPr>
            <a:t>[</a:t>
          </a:r>
          <a:r>
            <a:rPr lang="en-US" altLang="en-US" sz="1100" kern="1200" dirty="0" smtClean="0">
              <a:latin typeface="+mn-ea"/>
              <a:ea typeface="+mn-ea"/>
            </a:rPr>
            <a:t>2013-04-05]  </a:t>
          </a:r>
          <a:endParaRPr lang="zh-CN" altLang="en-US" sz="1100" kern="1200" dirty="0" smtClean="0">
            <a:latin typeface="+mn-ea"/>
            <a:ea typeface="+mn-ea"/>
          </a:endParaRPr>
        </a:p>
      </dsp:txBody>
      <dsp:txXfrm>
        <a:off x="2018692" y="2561840"/>
        <a:ext cx="6910299" cy="2328945"/>
      </dsp:txXfrm>
    </dsp:sp>
    <dsp:sp modelId="{D876E47D-53D3-4CA1-BB3E-1EBAF81CE15C}">
      <dsp:nvSpPr>
        <dsp:cNvPr id="0" name=""/>
        <dsp:cNvSpPr/>
      </dsp:nvSpPr>
      <dsp:spPr>
        <a:xfrm>
          <a:off x="232894" y="2794734"/>
          <a:ext cx="1785798" cy="18631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10B3C-8299-4EC6-BB36-047F82A1A9AB}">
      <dsp:nvSpPr>
        <dsp:cNvPr id="0" name=""/>
        <dsp:cNvSpPr/>
      </dsp:nvSpPr>
      <dsp:spPr>
        <a:xfrm>
          <a:off x="0" y="61225"/>
          <a:ext cx="6264695" cy="611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+mn-ea"/>
              <a:ea typeface="+mn-ea"/>
            </a:rPr>
            <a:t>4</a:t>
          </a:r>
          <a:r>
            <a:rPr lang="zh-CN" altLang="en-US" sz="2000" kern="1200" dirty="0" smtClean="0">
              <a:latin typeface="+mn-ea"/>
              <a:ea typeface="+mn-ea"/>
            </a:rPr>
            <a:t>月</a:t>
          </a:r>
          <a:r>
            <a:rPr lang="en-US" altLang="en-US" sz="2000" kern="1200" dirty="0" smtClean="0">
              <a:latin typeface="+mn-ea"/>
              <a:ea typeface="+mn-ea"/>
            </a:rPr>
            <a:t>2</a:t>
          </a:r>
          <a:r>
            <a:rPr lang="zh-CN" altLang="en-US" sz="2000" kern="1200" dirty="0" smtClean="0">
              <a:latin typeface="+mn-ea"/>
              <a:ea typeface="+mn-ea"/>
            </a:rPr>
            <a:t>日，解读</a:t>
          </a:r>
          <a:r>
            <a:rPr lang="en-US" altLang="en-US" sz="2000" kern="1200" dirty="0" smtClean="0">
              <a:latin typeface="+mn-ea"/>
              <a:ea typeface="+mn-ea"/>
            </a:rPr>
            <a:t>H7N9</a:t>
          </a:r>
          <a:r>
            <a:rPr lang="zh-CN" altLang="en-US" sz="2000" kern="1200" dirty="0" smtClean="0">
              <a:latin typeface="+mn-ea"/>
              <a:ea typeface="+mn-ea"/>
            </a:rPr>
            <a:t>禽流感及其预防措施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29842" y="91067"/>
        <a:ext cx="6205011" cy="551641"/>
      </dsp:txXfrm>
    </dsp:sp>
    <dsp:sp modelId="{2189AD4F-5718-4535-9A0E-2316AB669348}">
      <dsp:nvSpPr>
        <dsp:cNvPr id="0" name=""/>
        <dsp:cNvSpPr/>
      </dsp:nvSpPr>
      <dsp:spPr>
        <a:xfrm>
          <a:off x="0" y="727269"/>
          <a:ext cx="6264695" cy="611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4</a:t>
          </a:r>
          <a:r>
            <a:rPr lang="zh-CN" altLang="en-US" sz="1900" kern="1200" dirty="0" smtClean="0"/>
            <a:t>月</a:t>
          </a:r>
          <a:r>
            <a:rPr lang="en-US" altLang="en-US" sz="1900" kern="1200" dirty="0" smtClean="0"/>
            <a:t>2</a:t>
          </a:r>
          <a:r>
            <a:rPr lang="zh-CN" altLang="en-US" sz="1900" kern="1200" dirty="0" smtClean="0"/>
            <a:t>日，从</a:t>
          </a:r>
          <a:r>
            <a:rPr lang="en-US" altLang="en-US" sz="1900" kern="1200" dirty="0" smtClean="0"/>
            <a:t>SARS</a:t>
          </a:r>
          <a:r>
            <a:rPr lang="zh-CN" altLang="en-US" sz="1900" kern="1200" dirty="0" smtClean="0"/>
            <a:t>到</a:t>
          </a:r>
          <a:r>
            <a:rPr lang="en-US" altLang="en-US" sz="1900" kern="1200" dirty="0" smtClean="0"/>
            <a:t>H7N9</a:t>
          </a:r>
          <a:r>
            <a:rPr lang="zh-CN" altLang="en-US" sz="1900" kern="1200" dirty="0" smtClean="0"/>
            <a:t>禽流感 信息公开透明是关键</a:t>
          </a:r>
        </a:p>
      </dsp:txBody>
      <dsp:txXfrm>
        <a:off x="29842" y="757111"/>
        <a:ext cx="6205011" cy="551641"/>
      </dsp:txXfrm>
    </dsp:sp>
    <dsp:sp modelId="{364E0FE9-5E81-45A7-8BB2-7F8AD95B2BDB}">
      <dsp:nvSpPr>
        <dsp:cNvPr id="0" name=""/>
        <dsp:cNvSpPr/>
      </dsp:nvSpPr>
      <dsp:spPr>
        <a:xfrm>
          <a:off x="0" y="1393315"/>
          <a:ext cx="6264695" cy="611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4</a:t>
          </a:r>
          <a:r>
            <a:rPr lang="zh-CN" altLang="en-US" sz="1900" kern="1200" dirty="0" smtClean="0"/>
            <a:t>月</a:t>
          </a:r>
          <a:r>
            <a:rPr lang="en-US" altLang="en-US" sz="1900" kern="1200" dirty="0" smtClean="0"/>
            <a:t>5</a:t>
          </a:r>
          <a:r>
            <a:rPr lang="zh-CN" altLang="en-US" sz="1900" kern="1200" dirty="0" smtClean="0"/>
            <a:t>日，评论：尽快考虑免费治疗</a:t>
          </a:r>
          <a:r>
            <a:rPr lang="en-US" altLang="en-US" sz="1900" kern="1200" dirty="0" smtClean="0"/>
            <a:t>H7N9</a:t>
          </a:r>
          <a:r>
            <a:rPr lang="zh-CN" altLang="en-US" sz="1900" kern="1200" dirty="0" smtClean="0"/>
            <a:t>禽流感</a:t>
          </a:r>
        </a:p>
      </dsp:txBody>
      <dsp:txXfrm>
        <a:off x="29842" y="1423157"/>
        <a:ext cx="6205011" cy="551641"/>
      </dsp:txXfrm>
    </dsp:sp>
    <dsp:sp modelId="{0981DA5E-D607-47CF-B196-D3F272466371}">
      <dsp:nvSpPr>
        <dsp:cNvPr id="0" name=""/>
        <dsp:cNvSpPr/>
      </dsp:nvSpPr>
      <dsp:spPr>
        <a:xfrm>
          <a:off x="0" y="2059360"/>
          <a:ext cx="6264695" cy="611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4</a:t>
          </a:r>
          <a:r>
            <a:rPr lang="zh-CN" altLang="en-US" sz="1900" kern="1200" dirty="0" smtClean="0"/>
            <a:t>月</a:t>
          </a:r>
          <a:r>
            <a:rPr lang="en-US" altLang="en-US" sz="1900" kern="1200" dirty="0" smtClean="0"/>
            <a:t>7</a:t>
          </a:r>
          <a:r>
            <a:rPr lang="zh-CN" altLang="en-US" sz="1900" kern="1200" dirty="0" smtClean="0"/>
            <a:t>日，评论：阻击禽流感须反思我们的生活方式</a:t>
          </a:r>
        </a:p>
      </dsp:txBody>
      <dsp:txXfrm>
        <a:off x="29842" y="2089202"/>
        <a:ext cx="6205011" cy="551641"/>
      </dsp:txXfrm>
    </dsp:sp>
    <dsp:sp modelId="{8A6AB059-9FB6-4129-8DCA-BB4AE01CF114}">
      <dsp:nvSpPr>
        <dsp:cNvPr id="0" name=""/>
        <dsp:cNvSpPr/>
      </dsp:nvSpPr>
      <dsp:spPr>
        <a:xfrm>
          <a:off x="0" y="2725405"/>
          <a:ext cx="6264695" cy="611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4</a:t>
          </a:r>
          <a:r>
            <a:rPr lang="zh-CN" altLang="en-US" sz="1900" kern="1200" dirty="0" smtClean="0"/>
            <a:t>月</a:t>
          </a:r>
          <a:r>
            <a:rPr lang="en-US" altLang="en-US" sz="1900" kern="1200" dirty="0" smtClean="0"/>
            <a:t>16</a:t>
          </a:r>
          <a:r>
            <a:rPr lang="zh-CN" altLang="en-US" sz="1900" kern="1200" dirty="0" smtClean="0"/>
            <a:t>日，评论：关注禽流感中的农民损失</a:t>
          </a:r>
          <a:endParaRPr lang="zh-CN" altLang="en-US" sz="1900" kern="1200" dirty="0"/>
        </a:p>
      </dsp:txBody>
      <dsp:txXfrm>
        <a:off x="29842" y="2755247"/>
        <a:ext cx="6205011" cy="551641"/>
      </dsp:txXfrm>
    </dsp:sp>
    <dsp:sp modelId="{D6A16F4E-0C64-4AC6-AFDE-7F640FECA32D}">
      <dsp:nvSpPr>
        <dsp:cNvPr id="0" name=""/>
        <dsp:cNvSpPr/>
      </dsp:nvSpPr>
      <dsp:spPr>
        <a:xfrm>
          <a:off x="0" y="3391450"/>
          <a:ext cx="6264695" cy="611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4</a:t>
          </a:r>
          <a:r>
            <a:rPr lang="zh-CN" altLang="en-US" sz="1900" kern="1200" dirty="0" smtClean="0"/>
            <a:t>月</a:t>
          </a:r>
          <a:r>
            <a:rPr lang="en-US" altLang="en-US" sz="1900" kern="1200" dirty="0" smtClean="0"/>
            <a:t>19</a:t>
          </a:r>
          <a:r>
            <a:rPr lang="zh-CN" altLang="en-US" sz="1900" kern="1200" dirty="0" smtClean="0"/>
            <a:t>日，“带头吃鸡”先弄清公众恐惧何在</a:t>
          </a:r>
          <a:endParaRPr lang="zh-CN" altLang="en-US" sz="1900" kern="1200" dirty="0"/>
        </a:p>
      </dsp:txBody>
      <dsp:txXfrm>
        <a:off x="29842" y="3421292"/>
        <a:ext cx="6205011" cy="5516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C97B-AC67-4C85-8FEB-51CDD2FD5E1B}">
      <dsp:nvSpPr>
        <dsp:cNvPr id="0" name=""/>
        <dsp:cNvSpPr/>
      </dsp:nvSpPr>
      <dsp:spPr>
        <a:xfrm>
          <a:off x="0" y="795094"/>
          <a:ext cx="4392166" cy="859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+mn-ea"/>
              <a:ea typeface="+mn-ea"/>
            </a:rPr>
            <a:t>调查显示</a:t>
          </a:r>
          <a:r>
            <a:rPr lang="zh-CN" altLang="en-US" sz="2000" kern="1200" dirty="0" smtClean="0">
              <a:latin typeface="+mn-ea"/>
              <a:ea typeface="+mn-ea"/>
            </a:rPr>
            <a:t>，</a:t>
          </a:r>
          <a:r>
            <a:rPr lang="zh-CN" altLang="en-US" sz="2000" kern="1200" smtClean="0">
              <a:latin typeface="+mn-ea"/>
              <a:ea typeface="+mn-ea"/>
            </a:rPr>
            <a:t>逾</a:t>
          </a:r>
          <a:r>
            <a:rPr lang="zh-CN" altLang="en-US" sz="2000" kern="1200" dirty="0" smtClean="0">
              <a:latin typeface="+mn-ea"/>
              <a:ea typeface="+mn-ea"/>
            </a:rPr>
            <a:t>八成受访者满意政府防控</a:t>
          </a:r>
          <a:r>
            <a:rPr lang="en-US" altLang="en-US" sz="2000" kern="1200" dirty="0" smtClean="0">
              <a:latin typeface="+mn-ea"/>
              <a:ea typeface="+mn-ea"/>
            </a:rPr>
            <a:t>H7N9</a:t>
          </a:r>
          <a:r>
            <a:rPr lang="zh-CN" altLang="en-US" sz="2000" kern="1200" dirty="0" smtClean="0">
              <a:latin typeface="+mn-ea"/>
              <a:ea typeface="+mn-ea"/>
            </a:rPr>
            <a:t>禽流感</a:t>
          </a:r>
        </a:p>
      </dsp:txBody>
      <dsp:txXfrm>
        <a:off x="41972" y="837066"/>
        <a:ext cx="4308222" cy="775859"/>
      </dsp:txXfrm>
    </dsp:sp>
    <dsp:sp modelId="{13F9C0F2-17BA-471E-BD6B-A16DCB458F46}">
      <dsp:nvSpPr>
        <dsp:cNvPr id="0" name=""/>
        <dsp:cNvSpPr/>
      </dsp:nvSpPr>
      <dsp:spPr>
        <a:xfrm>
          <a:off x="0" y="1774227"/>
          <a:ext cx="4392166" cy="922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新华社</a:t>
          </a:r>
          <a:endParaRPr lang="en-US" altLang="zh-CN" sz="2000" kern="1200" dirty="0" smtClean="0">
            <a:latin typeface="+mn-ea"/>
            <a:ea typeface="+mn-ea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+mn-ea"/>
              <a:ea typeface="+mn-ea"/>
            </a:rPr>
            <a:t>H7N9</a:t>
          </a:r>
          <a:r>
            <a:rPr lang="zh-CN" altLang="en-US" sz="2000" kern="1200" dirty="0" smtClean="0">
              <a:latin typeface="+mn-ea"/>
              <a:ea typeface="+mn-ea"/>
            </a:rPr>
            <a:t>禽流感疫区全部终止应急响应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45041" y="1819268"/>
        <a:ext cx="4302084" cy="83257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4525-FE65-4B4C-97DA-4DBD2C9555DE}">
      <dsp:nvSpPr>
        <dsp:cNvPr id="0" name=""/>
        <dsp:cNvSpPr/>
      </dsp:nvSpPr>
      <dsp:spPr>
        <a:xfrm>
          <a:off x="0" y="715276"/>
          <a:ext cx="787253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网络舆论领袖量化分析</a:t>
          </a:r>
          <a:endParaRPr lang="zh-CN" altLang="en-US" sz="3600" kern="1200" dirty="0"/>
        </a:p>
      </dsp:txBody>
      <dsp:txXfrm>
        <a:off x="59399" y="774675"/>
        <a:ext cx="7753738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3C8CB-001C-4FB7-AA45-F25F76E7A41C}">
      <dsp:nvSpPr>
        <dsp:cNvPr id="0" name=""/>
        <dsp:cNvSpPr/>
      </dsp:nvSpPr>
      <dsp:spPr>
        <a:xfrm>
          <a:off x="2338" y="332656"/>
          <a:ext cx="8708290" cy="930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2">
                  <a:lumMod val="10000"/>
                </a:schemeClr>
              </a:solidFill>
            </a:rPr>
            <a:t>面对海量的数据，传统的数据采集方式已经不堪重任</a:t>
          </a:r>
          <a:endParaRPr lang="zh-CN" altLang="en-US" sz="28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9596" y="359914"/>
        <a:ext cx="8653774" cy="876129"/>
      </dsp:txXfrm>
    </dsp:sp>
    <dsp:sp modelId="{93C40A05-2C5C-416E-8B7F-F101A595C21F}">
      <dsp:nvSpPr>
        <dsp:cNvPr id="0" name=""/>
        <dsp:cNvSpPr/>
      </dsp:nvSpPr>
      <dsp:spPr>
        <a:xfrm>
          <a:off x="873167" y="1263302"/>
          <a:ext cx="870829" cy="50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270"/>
              </a:lnTo>
              <a:lnTo>
                <a:pt x="870829" y="5042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25D24-4B5C-4490-9156-E7EBDA4D7774}">
      <dsp:nvSpPr>
        <dsp:cNvPr id="0" name=""/>
        <dsp:cNvSpPr/>
      </dsp:nvSpPr>
      <dsp:spPr>
        <a:xfrm>
          <a:off x="1743996" y="1495963"/>
          <a:ext cx="4030275" cy="543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2">
                  <a:lumMod val="10000"/>
                </a:schemeClr>
              </a:solidFill>
            </a:rPr>
            <a:t>数据采集速度慢</a:t>
          </a:r>
          <a:endParaRPr lang="zh-CN" altLang="en-US" sz="20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759906" y="1511873"/>
        <a:ext cx="3998455" cy="511397"/>
      </dsp:txXfrm>
    </dsp:sp>
    <dsp:sp modelId="{EBB38351-D5F6-4656-98E8-78B3014A1B89}">
      <dsp:nvSpPr>
        <dsp:cNvPr id="0" name=""/>
        <dsp:cNvSpPr/>
      </dsp:nvSpPr>
      <dsp:spPr>
        <a:xfrm>
          <a:off x="873167" y="1263302"/>
          <a:ext cx="870829" cy="1280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149"/>
              </a:lnTo>
              <a:lnTo>
                <a:pt x="870829" y="12801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82E35-1772-4AFF-862D-4C61AABA62C8}">
      <dsp:nvSpPr>
        <dsp:cNvPr id="0" name=""/>
        <dsp:cNvSpPr/>
      </dsp:nvSpPr>
      <dsp:spPr>
        <a:xfrm>
          <a:off x="1743996" y="2271842"/>
          <a:ext cx="4049230" cy="5432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2">
                  <a:lumMod val="10000"/>
                </a:schemeClr>
              </a:solidFill>
            </a:rPr>
            <a:t>数据可利用率低</a:t>
          </a:r>
          <a:endParaRPr lang="zh-CN" altLang="en-US" sz="20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759906" y="2287752"/>
        <a:ext cx="4017410" cy="511397"/>
      </dsp:txXfrm>
    </dsp:sp>
    <dsp:sp modelId="{B475AC95-DB43-4CEC-B7E5-97D3D6BF6ED6}">
      <dsp:nvSpPr>
        <dsp:cNvPr id="0" name=""/>
        <dsp:cNvSpPr/>
      </dsp:nvSpPr>
      <dsp:spPr>
        <a:xfrm>
          <a:off x="873167" y="1263302"/>
          <a:ext cx="870829" cy="205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3441"/>
              </a:lnTo>
              <a:lnTo>
                <a:pt x="870829" y="20534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2F25C-58E9-4FF9-8D9A-96A90398BD03}">
      <dsp:nvSpPr>
        <dsp:cNvPr id="0" name=""/>
        <dsp:cNvSpPr/>
      </dsp:nvSpPr>
      <dsp:spPr>
        <a:xfrm>
          <a:off x="1743996" y="3047721"/>
          <a:ext cx="4083761" cy="53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2">
                  <a:lumMod val="10000"/>
                </a:schemeClr>
              </a:solidFill>
            </a:rPr>
            <a:t>数据存储容量小</a:t>
          </a:r>
          <a:endParaRPr lang="zh-CN" altLang="en-US" sz="20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759755" y="3063480"/>
        <a:ext cx="4052243" cy="506525"/>
      </dsp:txXfrm>
    </dsp:sp>
    <dsp:sp modelId="{66D5A9D3-E196-4082-A3F7-00C0219FEF86}">
      <dsp:nvSpPr>
        <dsp:cNvPr id="0" name=""/>
        <dsp:cNvSpPr/>
      </dsp:nvSpPr>
      <dsp:spPr>
        <a:xfrm>
          <a:off x="873167" y="1263302"/>
          <a:ext cx="870829" cy="2797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403"/>
              </a:lnTo>
              <a:lnTo>
                <a:pt x="870829" y="27974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062D2-8F9C-4AA4-BF15-A34B30A75D50}">
      <dsp:nvSpPr>
        <dsp:cNvPr id="0" name=""/>
        <dsp:cNvSpPr/>
      </dsp:nvSpPr>
      <dsp:spPr>
        <a:xfrm>
          <a:off x="1743996" y="3818426"/>
          <a:ext cx="4078966" cy="484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2">
                  <a:lumMod val="10000"/>
                </a:schemeClr>
              </a:solidFill>
            </a:rPr>
            <a:t>平台可靠性差</a:t>
          </a:r>
          <a:endParaRPr lang="zh-CN" altLang="en-US" sz="20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758188" y="3832618"/>
        <a:ext cx="4050582" cy="456175"/>
      </dsp:txXfrm>
    </dsp:sp>
    <dsp:sp modelId="{9324E41C-8A8F-4AF2-8B07-0C54708DA081}">
      <dsp:nvSpPr>
        <dsp:cNvPr id="0" name=""/>
        <dsp:cNvSpPr/>
      </dsp:nvSpPr>
      <dsp:spPr>
        <a:xfrm>
          <a:off x="873167" y="1263302"/>
          <a:ext cx="870829" cy="3524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4800"/>
              </a:lnTo>
              <a:lnTo>
                <a:pt x="870829" y="3524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514A1-A8E3-454F-8946-D81DEDF16C03}">
      <dsp:nvSpPr>
        <dsp:cNvPr id="0" name=""/>
        <dsp:cNvSpPr/>
      </dsp:nvSpPr>
      <dsp:spPr>
        <a:xfrm>
          <a:off x="1743996" y="4535646"/>
          <a:ext cx="4078653" cy="504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2">
                  <a:lumMod val="10000"/>
                </a:schemeClr>
              </a:solidFill>
            </a:rPr>
            <a:t>平台可扩展性弱</a:t>
          </a:r>
          <a:endParaRPr lang="zh-CN" altLang="en-US" sz="20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1758784" y="4550434"/>
        <a:ext cx="4049077" cy="4753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7D1A1-90F3-4CEA-9B07-26739E9A7B06}">
      <dsp:nvSpPr>
        <dsp:cNvPr id="0" name=""/>
        <dsp:cNvSpPr/>
      </dsp:nvSpPr>
      <dsp:spPr>
        <a:xfrm>
          <a:off x="3516" y="857259"/>
          <a:ext cx="3074624" cy="674671"/>
        </a:xfrm>
        <a:prstGeom prst="homePlate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>
                  <a:lumMod val="75000"/>
                </a:schemeClr>
              </a:solidFill>
            </a:rPr>
            <a:t>影响人群阶层分布</a:t>
          </a:r>
          <a:endParaRPr lang="zh-CN" altLang="en-US" sz="2000" b="1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3516" y="857259"/>
        <a:ext cx="2905956" cy="674671"/>
      </dsp:txXfrm>
    </dsp:sp>
    <dsp:sp modelId="{CA162E47-4E8A-4F61-8DF8-9C707756C2B3}">
      <dsp:nvSpPr>
        <dsp:cNvPr id="0" name=""/>
        <dsp:cNvSpPr/>
      </dsp:nvSpPr>
      <dsp:spPr>
        <a:xfrm>
          <a:off x="2463215" y="857259"/>
          <a:ext cx="3074624" cy="67467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>
                  <a:lumMod val="75000"/>
                </a:schemeClr>
              </a:solidFill>
            </a:rPr>
            <a:t>影响人群地域分布</a:t>
          </a:r>
          <a:endParaRPr lang="zh-CN" altLang="en-US" sz="20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2800551" y="857259"/>
        <a:ext cx="2399953" cy="674671"/>
      </dsp:txXfrm>
    </dsp:sp>
    <dsp:sp modelId="{11E7948D-1976-450C-A47D-BA6B934DFB31}">
      <dsp:nvSpPr>
        <dsp:cNvPr id="0" name=""/>
        <dsp:cNvSpPr/>
      </dsp:nvSpPr>
      <dsp:spPr>
        <a:xfrm>
          <a:off x="4922915" y="857259"/>
          <a:ext cx="3074624" cy="67467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>
                  <a:lumMod val="75000"/>
                </a:schemeClr>
              </a:solidFill>
            </a:rPr>
            <a:t>影响人群学历分布</a:t>
          </a:r>
          <a:endParaRPr lang="zh-CN" altLang="en-US" sz="2000" b="1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5260251" y="857259"/>
        <a:ext cx="2399953" cy="674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286B-6BEC-4D6F-AF1F-F77A9FA9AA2F}">
      <dsp:nvSpPr>
        <dsp:cNvPr id="0" name=""/>
        <dsp:cNvSpPr/>
      </dsp:nvSpPr>
      <dsp:spPr>
        <a:xfrm>
          <a:off x="1625129" y="541065"/>
          <a:ext cx="3614164" cy="3614164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039B3-1B8A-4415-B4EE-D83B725C5AAB}">
      <dsp:nvSpPr>
        <dsp:cNvPr id="0" name=""/>
        <dsp:cNvSpPr/>
      </dsp:nvSpPr>
      <dsp:spPr>
        <a:xfrm>
          <a:off x="1625129" y="541065"/>
          <a:ext cx="3614164" cy="3614164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354B6-FEF9-47C2-98AF-49B4627A9699}">
      <dsp:nvSpPr>
        <dsp:cNvPr id="0" name=""/>
        <dsp:cNvSpPr/>
      </dsp:nvSpPr>
      <dsp:spPr>
        <a:xfrm>
          <a:off x="1625129" y="541065"/>
          <a:ext cx="3614164" cy="3614164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06EF8-D089-4D9F-AF09-CBCE24E98BE1}">
      <dsp:nvSpPr>
        <dsp:cNvPr id="0" name=""/>
        <dsp:cNvSpPr/>
      </dsp:nvSpPr>
      <dsp:spPr>
        <a:xfrm>
          <a:off x="1625129" y="541065"/>
          <a:ext cx="3614164" cy="3614164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2DCB9-4D36-4E41-9A7B-22F8499380E9}">
      <dsp:nvSpPr>
        <dsp:cNvPr id="0" name=""/>
        <dsp:cNvSpPr/>
      </dsp:nvSpPr>
      <dsp:spPr>
        <a:xfrm>
          <a:off x="2600973" y="1516909"/>
          <a:ext cx="1662477" cy="1662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solidFill>
                <a:schemeClr val="tx2">
                  <a:lumMod val="95000"/>
                  <a:lumOff val="5000"/>
                </a:schemeClr>
              </a:solidFill>
            </a:rPr>
            <a:t>弹性云平台</a:t>
          </a:r>
          <a:endParaRPr lang="zh-CN" altLang="en-US" sz="27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>
        <a:off x="2844437" y="1760373"/>
        <a:ext cx="1175549" cy="1175549"/>
      </dsp:txXfrm>
    </dsp:sp>
    <dsp:sp modelId="{E5A67B54-AF45-4565-8566-CA68DF50DEFC}">
      <dsp:nvSpPr>
        <dsp:cNvPr id="0" name=""/>
        <dsp:cNvSpPr/>
      </dsp:nvSpPr>
      <dsp:spPr>
        <a:xfrm>
          <a:off x="2850344" y="1092"/>
          <a:ext cx="1163734" cy="116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2">
                  <a:lumMod val="95000"/>
                  <a:lumOff val="5000"/>
                </a:schemeClr>
              </a:solidFill>
            </a:rPr>
            <a:t>分布式高速采集</a:t>
          </a:r>
          <a:endParaRPr lang="zh-CN" altLang="en-US" sz="1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>
        <a:off x="3020769" y="171517"/>
        <a:ext cx="822884" cy="822884"/>
      </dsp:txXfrm>
    </dsp:sp>
    <dsp:sp modelId="{907C7A27-A472-43BD-87A7-AD7C24A5F5E7}">
      <dsp:nvSpPr>
        <dsp:cNvPr id="0" name=""/>
        <dsp:cNvSpPr/>
      </dsp:nvSpPr>
      <dsp:spPr>
        <a:xfrm>
          <a:off x="4615532" y="1766280"/>
          <a:ext cx="1163734" cy="116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2">
                  <a:lumMod val="95000"/>
                  <a:lumOff val="5000"/>
                </a:schemeClr>
              </a:solidFill>
            </a:rPr>
            <a:t>个性化的定向采集</a:t>
          </a:r>
          <a:endParaRPr lang="zh-CN" altLang="en-US" sz="1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>
        <a:off x="4785957" y="1936705"/>
        <a:ext cx="822884" cy="822884"/>
      </dsp:txXfrm>
    </dsp:sp>
    <dsp:sp modelId="{030DF5A1-320F-489F-9216-44236685D534}">
      <dsp:nvSpPr>
        <dsp:cNvPr id="0" name=""/>
        <dsp:cNvSpPr/>
      </dsp:nvSpPr>
      <dsp:spPr>
        <a:xfrm>
          <a:off x="2850344" y="3531468"/>
          <a:ext cx="1163734" cy="116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2">
                  <a:lumMod val="95000"/>
                  <a:lumOff val="5000"/>
                </a:schemeClr>
              </a:solidFill>
            </a:rPr>
            <a:t>可扩展性</a:t>
          </a:r>
          <a:endParaRPr lang="zh-CN" altLang="en-US" sz="1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>
        <a:off x="3020769" y="3701893"/>
        <a:ext cx="822884" cy="822884"/>
      </dsp:txXfrm>
    </dsp:sp>
    <dsp:sp modelId="{75EFEB5F-B026-4CE3-B30D-05F6F8E0CB86}">
      <dsp:nvSpPr>
        <dsp:cNvPr id="0" name=""/>
        <dsp:cNvSpPr/>
      </dsp:nvSpPr>
      <dsp:spPr>
        <a:xfrm>
          <a:off x="1085156" y="1766280"/>
          <a:ext cx="1163734" cy="116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tx2">
                  <a:lumMod val="95000"/>
                  <a:lumOff val="5000"/>
                </a:schemeClr>
              </a:solidFill>
            </a:rPr>
            <a:t>海量的存储系统</a:t>
          </a:r>
          <a:endParaRPr lang="zh-CN" altLang="en-US" sz="1500" kern="1200" dirty="0">
            <a:solidFill>
              <a:schemeClr val="tx2">
                <a:lumMod val="95000"/>
                <a:lumOff val="5000"/>
              </a:schemeClr>
            </a:solidFill>
          </a:endParaRPr>
        </a:p>
      </dsp:txBody>
      <dsp:txXfrm>
        <a:off x="1255581" y="1936705"/>
        <a:ext cx="822884" cy="822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A8DD7-1737-4798-B799-0195885868AE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30477-71DF-471C-AEE3-FF5B56B52345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D2B24-B4D3-4B02-8998-83D2828A63D8}">
      <dsp:nvSpPr>
        <dsp:cNvPr id="0" name=""/>
        <dsp:cNvSpPr/>
      </dsp:nvSpPr>
      <dsp:spPr>
        <a:xfrm>
          <a:off x="815750" y="2835910"/>
          <a:ext cx="1672611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抓取数据</a:t>
          </a:r>
          <a:endParaRPr lang="zh-CN" altLang="en-US" sz="2600" kern="1200" dirty="0"/>
        </a:p>
      </dsp:txBody>
      <dsp:txXfrm>
        <a:off x="815750" y="2835910"/>
        <a:ext cx="1672611" cy="1101090"/>
      </dsp:txXfrm>
    </dsp:sp>
    <dsp:sp modelId="{43D8B4B0-FEFB-4605-81CB-2F77A16445EF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30AB6-8645-4337-80CE-FD39ACF79573}">
      <dsp:nvSpPr>
        <dsp:cNvPr id="0" name=""/>
        <dsp:cNvSpPr/>
      </dsp:nvSpPr>
      <dsp:spPr>
        <a:xfrm>
          <a:off x="2327920" y="1864359"/>
          <a:ext cx="2304258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数据挖掘</a:t>
          </a:r>
          <a:endParaRPr lang="zh-CN" altLang="en-US" sz="2600" kern="1200" dirty="0"/>
        </a:p>
      </dsp:txBody>
      <dsp:txXfrm>
        <a:off x="2327920" y="1864359"/>
        <a:ext cx="2304258" cy="2072640"/>
      </dsp:txXfrm>
    </dsp:sp>
    <dsp:sp modelId="{C8CE3596-71E2-4FB7-822D-DE285709BFB0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D501-2670-4254-BD7B-0156284A967D}">
      <dsp:nvSpPr>
        <dsp:cNvPr id="0" name=""/>
        <dsp:cNvSpPr/>
      </dsp:nvSpPr>
      <dsp:spPr>
        <a:xfrm>
          <a:off x="4002450" y="1289049"/>
          <a:ext cx="1997883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综合利用</a:t>
          </a:r>
          <a:endParaRPr lang="zh-CN" altLang="en-US" sz="2600" kern="1200" dirty="0"/>
        </a:p>
      </dsp:txBody>
      <dsp:txXfrm>
        <a:off x="4002450" y="1289049"/>
        <a:ext cx="1997883" cy="2647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6FFAB-9225-4498-B119-FF0AE19D431A}">
      <dsp:nvSpPr>
        <dsp:cNvPr id="0" name=""/>
        <dsp:cNvSpPr/>
      </dsp:nvSpPr>
      <dsp:spPr>
        <a:xfrm>
          <a:off x="324485" y="1699"/>
          <a:ext cx="6132120" cy="1022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全面掌握社会风险动态</a:t>
          </a:r>
          <a:endParaRPr lang="zh-CN" altLang="en-US" sz="2600" kern="1200" dirty="0"/>
        </a:p>
      </dsp:txBody>
      <dsp:txXfrm>
        <a:off x="354419" y="31633"/>
        <a:ext cx="6072252" cy="962152"/>
      </dsp:txXfrm>
    </dsp:sp>
    <dsp:sp modelId="{9ACCA626-2BDE-4568-994F-BD2601F1A88E}">
      <dsp:nvSpPr>
        <dsp:cNvPr id="0" name=""/>
        <dsp:cNvSpPr/>
      </dsp:nvSpPr>
      <dsp:spPr>
        <a:xfrm>
          <a:off x="324485" y="1207683"/>
          <a:ext cx="1022020" cy="102202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AC84E-CC9F-43B2-9BF2-9CC746B3DE2F}">
      <dsp:nvSpPr>
        <dsp:cNvPr id="0" name=""/>
        <dsp:cNvSpPr/>
      </dsp:nvSpPr>
      <dsp:spPr>
        <a:xfrm>
          <a:off x="1407827" y="1207683"/>
          <a:ext cx="5048779" cy="10220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城市形象与公众认知量化分析</a:t>
          </a:r>
          <a:endParaRPr lang="zh-CN" altLang="en-US" sz="2000" kern="1200" dirty="0"/>
        </a:p>
      </dsp:txBody>
      <dsp:txXfrm>
        <a:off x="1457727" y="1257583"/>
        <a:ext cx="4948979" cy="922220"/>
      </dsp:txXfrm>
    </dsp:sp>
    <dsp:sp modelId="{633EEBA5-6F74-4623-8999-96A582B6F947}">
      <dsp:nvSpPr>
        <dsp:cNvPr id="0" name=""/>
        <dsp:cNvSpPr/>
      </dsp:nvSpPr>
      <dsp:spPr>
        <a:xfrm>
          <a:off x="324485" y="2352345"/>
          <a:ext cx="1022020" cy="102202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FB7F0-B69E-4F21-B47C-96E064EBD04E}">
      <dsp:nvSpPr>
        <dsp:cNvPr id="0" name=""/>
        <dsp:cNvSpPr/>
      </dsp:nvSpPr>
      <dsp:spPr>
        <a:xfrm>
          <a:off x="1407827" y="2352345"/>
          <a:ext cx="5048779" cy="10220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重大公众舆情事件量化分析</a:t>
          </a:r>
          <a:endParaRPr lang="zh-CN" altLang="en-US" sz="2000" kern="1200" dirty="0"/>
        </a:p>
      </dsp:txBody>
      <dsp:txXfrm>
        <a:off x="1457727" y="2402245"/>
        <a:ext cx="4948979" cy="922220"/>
      </dsp:txXfrm>
    </dsp:sp>
    <dsp:sp modelId="{E1AE921C-A05D-496E-A3DD-5B5A2380C3D9}">
      <dsp:nvSpPr>
        <dsp:cNvPr id="0" name=""/>
        <dsp:cNvSpPr/>
      </dsp:nvSpPr>
      <dsp:spPr>
        <a:xfrm>
          <a:off x="324485" y="3497008"/>
          <a:ext cx="1022020" cy="102202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28D5-B222-4F14-8E09-8370BA448A45}">
      <dsp:nvSpPr>
        <dsp:cNvPr id="0" name=""/>
        <dsp:cNvSpPr/>
      </dsp:nvSpPr>
      <dsp:spPr>
        <a:xfrm>
          <a:off x="1407827" y="3497008"/>
          <a:ext cx="5048779" cy="10220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网络舆论领袖量化分析</a:t>
          </a:r>
          <a:endParaRPr lang="zh-CN" altLang="en-US" sz="2000" kern="1200" dirty="0"/>
        </a:p>
      </dsp:txBody>
      <dsp:txXfrm>
        <a:off x="1457727" y="3546908"/>
        <a:ext cx="4948979" cy="922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4525-FE65-4B4C-97DA-4DBD2C9555DE}">
      <dsp:nvSpPr>
        <dsp:cNvPr id="0" name=""/>
        <dsp:cNvSpPr/>
      </dsp:nvSpPr>
      <dsp:spPr>
        <a:xfrm>
          <a:off x="0" y="715276"/>
          <a:ext cx="787253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城市形象与公众认知量化分析</a:t>
          </a:r>
          <a:endParaRPr lang="zh-CN" altLang="en-US" sz="3600" kern="1200" dirty="0"/>
        </a:p>
      </dsp:txBody>
      <dsp:txXfrm>
        <a:off x="59399" y="774675"/>
        <a:ext cx="7753738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DF0F-C09C-40AC-B98C-BAFD79F7AEFD}">
      <dsp:nvSpPr>
        <dsp:cNvPr id="0" name=""/>
        <dsp:cNvSpPr/>
      </dsp:nvSpPr>
      <dsp:spPr>
        <a:xfrm>
          <a:off x="-3779650" y="-580554"/>
          <a:ext cx="4505028" cy="4505028"/>
        </a:xfrm>
        <a:prstGeom prst="blockArc">
          <a:avLst>
            <a:gd name="adj1" fmla="val 18900000"/>
            <a:gd name="adj2" fmla="val 2700000"/>
            <a:gd name="adj3" fmla="val 47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023BB-174E-4147-87D6-209093D8E8FE}">
      <dsp:nvSpPr>
        <dsp:cNvPr id="0" name=""/>
        <dsp:cNvSpPr/>
      </dsp:nvSpPr>
      <dsp:spPr>
        <a:xfrm>
          <a:off x="466468" y="334392"/>
          <a:ext cx="5081661" cy="668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084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情感倾向性</a:t>
          </a:r>
          <a:endParaRPr lang="zh-CN" altLang="en-US" sz="2400" kern="1200" dirty="0"/>
        </a:p>
      </dsp:txBody>
      <dsp:txXfrm>
        <a:off x="466468" y="334392"/>
        <a:ext cx="5081661" cy="668784"/>
      </dsp:txXfrm>
    </dsp:sp>
    <dsp:sp modelId="{F563A7B4-BB51-45BE-987C-9F3C5A651A54}">
      <dsp:nvSpPr>
        <dsp:cNvPr id="0" name=""/>
        <dsp:cNvSpPr/>
      </dsp:nvSpPr>
      <dsp:spPr>
        <a:xfrm>
          <a:off x="48478" y="250794"/>
          <a:ext cx="835980" cy="83598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1B6559F-D15A-409E-90A1-5FF56764EF91}">
      <dsp:nvSpPr>
        <dsp:cNvPr id="0" name=""/>
        <dsp:cNvSpPr/>
      </dsp:nvSpPr>
      <dsp:spPr>
        <a:xfrm>
          <a:off x="709571" y="1337568"/>
          <a:ext cx="4838558" cy="668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084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印象关键词</a:t>
          </a:r>
          <a:endParaRPr lang="zh-CN" altLang="en-US" sz="2400" kern="1200" dirty="0"/>
        </a:p>
      </dsp:txBody>
      <dsp:txXfrm>
        <a:off x="709571" y="1337568"/>
        <a:ext cx="4838558" cy="668784"/>
      </dsp:txXfrm>
    </dsp:sp>
    <dsp:sp modelId="{512A8E0A-4173-448C-B1CB-E1DB5B7C8D64}">
      <dsp:nvSpPr>
        <dsp:cNvPr id="0" name=""/>
        <dsp:cNvSpPr/>
      </dsp:nvSpPr>
      <dsp:spPr>
        <a:xfrm>
          <a:off x="291581" y="1253970"/>
          <a:ext cx="835980" cy="83598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B5C712-9155-4779-9381-0E096E096EE0}">
      <dsp:nvSpPr>
        <dsp:cNvPr id="0" name=""/>
        <dsp:cNvSpPr/>
      </dsp:nvSpPr>
      <dsp:spPr>
        <a:xfrm>
          <a:off x="466468" y="2340744"/>
          <a:ext cx="5081661" cy="668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084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关注的热点</a:t>
          </a:r>
          <a:endParaRPr lang="zh-CN" altLang="en-US" sz="2400" kern="1200" dirty="0"/>
        </a:p>
      </dsp:txBody>
      <dsp:txXfrm>
        <a:off x="466468" y="2340744"/>
        <a:ext cx="5081661" cy="668784"/>
      </dsp:txXfrm>
    </dsp:sp>
    <dsp:sp modelId="{DE6BCE28-1879-4164-B337-3AF1F15A97F6}">
      <dsp:nvSpPr>
        <dsp:cNvPr id="0" name=""/>
        <dsp:cNvSpPr/>
      </dsp:nvSpPr>
      <dsp:spPr>
        <a:xfrm>
          <a:off x="48478" y="2257146"/>
          <a:ext cx="835980" cy="83598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745B-44AF-4B5E-9CB2-AD20ACC56853}">
      <dsp:nvSpPr>
        <dsp:cNvPr id="0" name=""/>
        <dsp:cNvSpPr/>
      </dsp:nvSpPr>
      <dsp:spPr>
        <a:xfrm>
          <a:off x="552079" y="244"/>
          <a:ext cx="2876944" cy="499577"/>
        </a:xfrm>
        <a:prstGeom prst="rightArrow">
          <a:avLst>
            <a:gd name="adj1" fmla="val 75000"/>
            <a:gd name="adj2" fmla="val 5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关键词云图</a:t>
          </a:r>
          <a:endParaRPr lang="zh-CN" altLang="en-US" sz="2000" kern="1200" dirty="0"/>
        </a:p>
      </dsp:txBody>
      <dsp:txXfrm>
        <a:off x="552079" y="62691"/>
        <a:ext cx="2689603" cy="374683"/>
      </dsp:txXfrm>
    </dsp:sp>
    <dsp:sp modelId="{6C6E57F7-8F65-4353-8E17-DF1AF97E0C6C}">
      <dsp:nvSpPr>
        <dsp:cNvPr id="0" name=""/>
        <dsp:cNvSpPr/>
      </dsp:nvSpPr>
      <dsp:spPr>
        <a:xfrm>
          <a:off x="3" y="244"/>
          <a:ext cx="552072" cy="499577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24390" y="24631"/>
        <a:ext cx="503298" cy="4508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745B-44AF-4B5E-9CB2-AD20ACC56853}">
      <dsp:nvSpPr>
        <dsp:cNvPr id="0" name=""/>
        <dsp:cNvSpPr/>
      </dsp:nvSpPr>
      <dsp:spPr>
        <a:xfrm>
          <a:off x="552079" y="0"/>
          <a:ext cx="2876944" cy="499577"/>
        </a:xfrm>
        <a:prstGeom prst="rightArrow">
          <a:avLst>
            <a:gd name="adj1" fmla="val 75000"/>
            <a:gd name="adj2" fmla="val 50000"/>
          </a:avLst>
        </a:prstGeom>
        <a:solidFill>
          <a:schemeClr val="tx1">
            <a:lumMod val="50000"/>
            <a:lumOff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关键词词频</a:t>
          </a:r>
          <a:endParaRPr lang="zh-CN" altLang="en-US" sz="2000" kern="1200" dirty="0"/>
        </a:p>
      </dsp:txBody>
      <dsp:txXfrm>
        <a:off x="552079" y="62447"/>
        <a:ext cx="2689603" cy="374683"/>
      </dsp:txXfrm>
    </dsp:sp>
    <dsp:sp modelId="{6C6E57F7-8F65-4353-8E17-DF1AF97E0C6C}">
      <dsp:nvSpPr>
        <dsp:cNvPr id="0" name=""/>
        <dsp:cNvSpPr/>
      </dsp:nvSpPr>
      <dsp:spPr>
        <a:xfrm>
          <a:off x="3" y="244"/>
          <a:ext cx="552072" cy="49957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24390" y="24631"/>
        <a:ext cx="503298" cy="45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AF6588-68B9-4D72-A32F-3487D4D92542}" type="datetimeFigureOut">
              <a:rPr lang="zh-CN" altLang="en-US"/>
              <a:pPr/>
              <a:t>2013/12/7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F10393-B6FF-4E65-8320-C8AAA9E074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65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社会风险包含有很多方面，这里所提及的风险主要是指由突发性事件、谣言、恶意攻击等舆论危机多带来的社会风险。</a:t>
            </a:r>
            <a:endParaRPr lang="en-US" altLang="zh-CN" dirty="0" smtClean="0"/>
          </a:p>
          <a:p>
            <a:r>
              <a:rPr lang="zh-CN" altLang="en-US" dirty="0" smtClean="0"/>
              <a:t>传统上有关如何发现社会风险都是些模糊的定性的概念，而量化分析，就是以定量的形式帮助用户及时、有效地发现潜在的和发生的社会风险。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0393-B6FF-4E65-8320-C8AAA9E074F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3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其中也包括公众最关注哪些热点话题。如：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AF52-23A5-4FE6-B416-27CE627D3101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8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我们还能评估预测针对某项策略，公众的情感如何。例如扑杀家禽及关闭禽类交易市场的举措，能有多支持的声音和反对的阻力等。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AF52-23A5-4FE6-B416-27CE627D3101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57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另一方面，我们也能调出历史事件，例如</a:t>
            </a:r>
            <a:r>
              <a:rPr lang="en-US" altLang="zh-CN" dirty="0" smtClean="0"/>
              <a:t>08</a:t>
            </a:r>
            <a:r>
              <a:rPr lang="zh-CN" altLang="en-US" dirty="0" smtClean="0"/>
              <a:t>年底的</a:t>
            </a:r>
            <a:r>
              <a:rPr lang="en-US" altLang="zh-CN" dirty="0" smtClean="0"/>
              <a:t>H5N1</a:t>
            </a:r>
            <a:r>
              <a:rPr lang="zh-CN" altLang="en-US" dirty="0" smtClean="0"/>
              <a:t>禽流感事件进行比对。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AF52-23A5-4FE6-B416-27CE627D3101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我们通过对网络数据进行技术挖掘时，除了统计分析之外，还有一项重要的作用就是发现有价值的意见建议。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AF52-23A5-4FE6-B416-27CE627D3101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47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随着事件关注度逐渐消退，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系统响应评价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决策和办法发挥的效用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直到最后禽流感事件影响逐渐弱化，并退出互联网关注热点时，整个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突发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事件才算解除。此时系统会自动将整个事件全程数据及策略等进行归档总结，并形成舆情简报，以便日后类似事件比对参考。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AF52-23A5-4FE6-B416-27CE627D3101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6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每天，网络上都产生天文级的海量信息数据。随着</a:t>
            </a:r>
            <a:r>
              <a:rPr lang="en-US" altLang="zh-CN" dirty="0" smtClean="0"/>
              <a:t>web2.0</a:t>
            </a:r>
            <a:r>
              <a:rPr lang="zh-CN" altLang="en-US" dirty="0" smtClean="0"/>
              <a:t>时代的到来，这些信息数据包含着大量互联网用户发表的思想、经历、情绪和诉求等个人主观看法</a:t>
            </a:r>
            <a:endParaRPr lang="en-US" altLang="zh-CN" dirty="0" smtClean="0"/>
          </a:p>
          <a:p>
            <a:r>
              <a:rPr lang="zh-CN" altLang="en-US" dirty="0" smtClean="0"/>
              <a:t>和意愿，反映了他们的政治态度和价值信念。这些信息被称为网络舆情，是公众舆情的重要组成部分，并影响着整个公众舆情的发展走势。这些蕴含在互联网上的宝贵数据，就是我们量化分析的对象。通过分析这些海量的信息数据，我们可以全面地掌握当前的社会动态，并通过定量分析，形成数据报告，及时发现潜在的危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0393-B6FF-4E65-8320-C8AAA9E074F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要对这些网络信息数据进行量化分析，首先是需要将这些数据从网络上采集到本地当中。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0393-B6FF-4E65-8320-C8AAA9E074F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9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因此，我们需要一个更为强大的计算机辅助工具来帮助我们完成这项工作。我们团队所开发的弹性云平台正是一个十分适合的平台。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0393-B6FF-4E65-8320-C8AAA9E074F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4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0393-B6FF-4E65-8320-C8AAA9E074F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7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网络上的个人主观意愿信息，蕴含着个人的情感态度，或是喜欢，或是中立及讨厌。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0393-B6FF-4E65-8320-C8AAA9E074F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3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0393-B6FF-4E65-8320-C8AAA9E074F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7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以今年备受关注的禽流感话题为例，从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日正式通报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诊患者起，该话题迅速成为互联网关注热点。系统第一时间发现该情况后，第一步会先进行定级定性。根据其在互联网上转播范围、对本市区影响程度大小、事件发生时长等方面进行初步定性研判，并根据级别进行报警告知舆情值班人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AF52-23A5-4FE6-B416-27CE627D3101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8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在确定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事件性质后，系统会自动归纳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现有网上该事件的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例如所示是热点事件所在当地有关部门已经公布采取了哪些措施。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AF52-23A5-4FE6-B416-27CE627D3101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510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6044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76250"/>
            <a:ext cx="2057400" cy="5649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76250"/>
            <a:ext cx="6019800" cy="5649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4868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611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186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31308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353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795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1578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858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0808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40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8821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826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76250"/>
            <a:ext cx="2057400" cy="5649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76250"/>
            <a:ext cx="6019800" cy="5649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182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0170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519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24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0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7471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45086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43525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어두운 수평선"/>
          <p:cNvSpPr>
            <a:spLocks noChangeArrowheads="1"/>
          </p:cNvSpPr>
          <p:nvPr/>
        </p:nvSpPr>
        <p:spPr bwMode="auto">
          <a:xfrm>
            <a:off x="0" y="-65088"/>
            <a:ext cx="9144000" cy="1765301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microsoft.com/office/2007/relationships/diagramDrawing" Target="../diagrams/drawing11.xml"/><Relationship Id="rId3" Type="http://schemas.openxmlformats.org/officeDocument/2006/relationships/diagramLayout" Target="../diagrams/layout10.xml"/><Relationship Id="rId7" Type="http://schemas.openxmlformats.org/officeDocument/2006/relationships/chart" Target="../charts/chart2.xml"/><Relationship Id="rId12" Type="http://schemas.openxmlformats.org/officeDocument/2006/relationships/diagramColors" Target="../diagrams/colors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openxmlformats.org/officeDocument/2006/relationships/diagramQuickStyle" Target="../diagrams/quickStyle11.xml"/><Relationship Id="rId5" Type="http://schemas.openxmlformats.org/officeDocument/2006/relationships/diagramColors" Target="../diagrams/colors10.xml"/><Relationship Id="rId10" Type="http://schemas.openxmlformats.org/officeDocument/2006/relationships/diagramLayout" Target="../diagrams/layout11.xml"/><Relationship Id="rId4" Type="http://schemas.openxmlformats.org/officeDocument/2006/relationships/diagramQuickStyle" Target="../diagrams/quickStyle10.xml"/><Relationship Id="rId9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chart" Target="../charts/chart13.xml"/><Relationship Id="rId7" Type="http://schemas.openxmlformats.org/officeDocument/2006/relationships/diagramLayout" Target="../diagrams/layout12.xml"/><Relationship Id="rId12" Type="http://schemas.openxmlformats.org/officeDocument/2006/relationships/image" Target="../media/image18.jpe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2.xml"/><Relationship Id="rId11" Type="http://schemas.openxmlformats.org/officeDocument/2006/relationships/image" Target="../media/image19.png"/><Relationship Id="rId5" Type="http://schemas.openxmlformats.org/officeDocument/2006/relationships/chart" Target="../charts/chart15.xml"/><Relationship Id="rId10" Type="http://schemas.microsoft.com/office/2007/relationships/diagramDrawing" Target="../diagrams/drawing12.xml"/><Relationship Id="rId4" Type="http://schemas.openxmlformats.org/officeDocument/2006/relationships/chart" Target="../charts/chart14.xml"/><Relationship Id="rId9" Type="http://schemas.openxmlformats.org/officeDocument/2006/relationships/diagramColors" Target="../diagrams/colors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0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22.jp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10" Type="http://schemas.openxmlformats.org/officeDocument/2006/relationships/chart" Target="../charts/chart16.xml"/><Relationship Id="rId4" Type="http://schemas.openxmlformats.org/officeDocument/2006/relationships/image" Target="../media/image23.jpeg"/><Relationship Id="rId9" Type="http://schemas.microsoft.com/office/2007/relationships/diagramDrawing" Target="../diagrams/drawing1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2.jp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2.jp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2.jp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32.jpeg"/><Relationship Id="rId9" Type="http://schemas.microsoft.com/office/2007/relationships/diagramDrawing" Target="../diagrams/drawing18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33.jpg"/><Relationship Id="rId7" Type="http://schemas.openxmlformats.org/officeDocument/2006/relationships/diagramColors" Target="../diagrams/colors1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0.xml"/><Relationship Id="rId11" Type="http://schemas.openxmlformats.org/officeDocument/2006/relationships/image" Target="../media/image46.png"/><Relationship Id="rId5" Type="http://schemas.openxmlformats.org/officeDocument/2006/relationships/diagramQuickStyle" Target="../diagrams/quickStyle20.xml"/><Relationship Id="rId10" Type="http://schemas.openxmlformats.org/officeDocument/2006/relationships/oleObject" Target="../embeddings/Microsoft_Excel_97-2003____111111.xls"/><Relationship Id="rId4" Type="http://schemas.openxmlformats.org/officeDocument/2006/relationships/diagramLayout" Target="../diagrams/layout20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 idx="4294967295"/>
          </p:nvPr>
        </p:nvSpPr>
        <p:spPr>
          <a:xfrm>
            <a:off x="467544" y="5301208"/>
            <a:ext cx="8421439" cy="648072"/>
          </a:xfrm>
        </p:spPr>
        <p:txBody>
          <a:bodyPr/>
          <a:lstStyle/>
          <a:p>
            <a:pPr algn="r" eaLnBrk="1" hangingPunct="1"/>
            <a:r>
              <a:rPr lang="zh-CN" altLang="en-US" sz="4000" b="1" dirty="0" smtClean="0">
                <a:solidFill>
                  <a:srgbClr val="FFFFFF"/>
                </a:solidFill>
              </a:rPr>
              <a:t>社会风险量化分析平台</a:t>
            </a:r>
            <a:endParaRPr 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539552" y="6021288"/>
            <a:ext cx="842143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华南理工大学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计算机科学与工程学院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         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广州广报数据科技有限责任公司</a:t>
            </a:r>
            <a:endParaRPr 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468313" y="6207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438FE3"/>
              </a:buClr>
              <a:buFont typeface="Wingdings" pitchFamily="2" charset="2"/>
              <a:buChar char="v"/>
            </a:pP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挖掘媒体及公众对</a:t>
            </a:r>
            <a:r>
              <a:rPr lang="zh-CN" altLang="en-US" sz="2600" dirty="0">
                <a:solidFill>
                  <a:srgbClr val="1C3A8E"/>
                </a:solidFill>
                <a:latin typeface="Verdana"/>
                <a:ea typeface="微软雅黑"/>
              </a:rPr>
              <a:t>城市</a:t>
            </a: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的印象关键词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1C3A8E"/>
                </a:solidFill>
                <a:latin typeface="Verdana"/>
                <a:ea typeface="微软雅黑"/>
              </a:rPr>
              <a:t>       </a:t>
            </a:r>
            <a:endParaRPr lang="zh-CN" altLang="en-US" sz="24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80" y="2420888"/>
            <a:ext cx="410990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6979650"/>
              </p:ext>
            </p:extLst>
          </p:nvPr>
        </p:nvGraphicFramePr>
        <p:xfrm>
          <a:off x="5247432" y="1628800"/>
          <a:ext cx="3429024" cy="50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32298036"/>
              </p:ext>
            </p:extLst>
          </p:nvPr>
        </p:nvGraphicFramePr>
        <p:xfrm>
          <a:off x="539552" y="1648608"/>
          <a:ext cx="3429024" cy="50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04841"/>
              </p:ext>
            </p:extLst>
          </p:nvPr>
        </p:nvGraphicFramePr>
        <p:xfrm>
          <a:off x="395536" y="2420888"/>
          <a:ext cx="4320479" cy="2304251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737148"/>
                <a:gridCol w="702673"/>
                <a:gridCol w="737148"/>
                <a:gridCol w="703181"/>
                <a:gridCol w="737148"/>
                <a:gridCol w="703181"/>
              </a:tblGrid>
              <a:tr h="3530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政府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1041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852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743</a:t>
                      </a:r>
                      <a:endParaRPr lang="zh-CN" sz="16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25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社会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710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人民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694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农民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651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经济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633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现代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620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开放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571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财政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566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利益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希望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538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推进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规则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390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贸易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372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民生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358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合作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环境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5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170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投资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房产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664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468313" y="6207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438FE3"/>
              </a:buClr>
              <a:buFont typeface="Wingdings" pitchFamily="2" charset="2"/>
              <a:buChar char="v"/>
            </a:pP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挖掘媒体及公众对</a:t>
            </a:r>
            <a:r>
              <a:rPr lang="zh-CN" altLang="en-US" sz="2600" dirty="0">
                <a:solidFill>
                  <a:srgbClr val="1C3A8E"/>
                </a:solidFill>
                <a:latin typeface="Verdana"/>
                <a:ea typeface="微软雅黑"/>
              </a:rPr>
              <a:t>城市</a:t>
            </a: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的关注的热点、焦点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1C3A8E"/>
                </a:solidFill>
                <a:latin typeface="Verdana"/>
                <a:ea typeface="微软雅黑"/>
              </a:rPr>
              <a:t>       </a:t>
            </a:r>
            <a:endParaRPr lang="zh-CN" altLang="en-US" sz="24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63699506"/>
              </p:ext>
            </p:extLst>
          </p:nvPr>
        </p:nvGraphicFramePr>
        <p:xfrm>
          <a:off x="4860032" y="3140968"/>
          <a:ext cx="3960440" cy="50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46558858"/>
              </p:ext>
            </p:extLst>
          </p:nvPr>
        </p:nvGraphicFramePr>
        <p:xfrm>
          <a:off x="4916451" y="3645024"/>
          <a:ext cx="381642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32849716"/>
              </p:ext>
            </p:extLst>
          </p:nvPr>
        </p:nvGraphicFramePr>
        <p:xfrm>
          <a:off x="323528" y="2276872"/>
          <a:ext cx="4176464" cy="2365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75457916"/>
              </p:ext>
            </p:extLst>
          </p:nvPr>
        </p:nvGraphicFramePr>
        <p:xfrm>
          <a:off x="827584" y="1628800"/>
          <a:ext cx="3384376" cy="50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76674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979070" cy="1224136"/>
          </a:xfrm>
          <a:prstGeom prst="rect">
            <a:avLst/>
          </a:prstGeom>
        </p:spPr>
      </p:pic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城市形象与公众认知分析研究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595607"/>
            <a:ext cx="792088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438FE3"/>
              </a:buClr>
            </a:pPr>
            <a:r>
              <a:rPr lang="zh-CN" altLang="en-US" sz="2600" kern="0" dirty="0" smtClean="0">
                <a:solidFill>
                  <a:srgbClr val="1C3A8E"/>
                </a:solidFill>
              </a:rPr>
              <a:t>可针对特定地区进行相关分析</a:t>
            </a:r>
            <a:endParaRPr lang="zh-CN" altLang="en-US" sz="2600" kern="0" dirty="0">
              <a:solidFill>
                <a:srgbClr val="1C3A8E"/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168008612"/>
              </p:ext>
            </p:extLst>
          </p:nvPr>
        </p:nvGraphicFramePr>
        <p:xfrm>
          <a:off x="5004048" y="1495707"/>
          <a:ext cx="3384376" cy="2256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79587849"/>
              </p:ext>
            </p:extLst>
          </p:nvPr>
        </p:nvGraphicFramePr>
        <p:xfrm>
          <a:off x="333976" y="4230380"/>
          <a:ext cx="4527974" cy="179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38610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>
                <a:solidFill>
                  <a:srgbClr val="1C3A8E"/>
                </a:solidFill>
                <a:latin typeface="Verdana"/>
                <a:ea typeface="微软雅黑"/>
              </a:rPr>
              <a:t>XX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省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涉穗报道关注焦点</a:t>
            </a:r>
            <a:endParaRPr lang="zh-CN" altLang="en-US" b="1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758257659"/>
              </p:ext>
            </p:extLst>
          </p:nvPr>
        </p:nvGraphicFramePr>
        <p:xfrm>
          <a:off x="4860032" y="4249217"/>
          <a:ext cx="4104456" cy="173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48064" y="38517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>
                <a:solidFill>
                  <a:srgbClr val="1C3A8E"/>
                </a:solidFill>
                <a:latin typeface="Verdana"/>
                <a:ea typeface="微软雅黑"/>
              </a:rPr>
              <a:t>XX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省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涉穗报道倾向变化趋势</a:t>
            </a:r>
            <a:endParaRPr lang="zh-CN" altLang="en-US" b="1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1187624" y="1325762"/>
            <a:ext cx="3240360" cy="1383158"/>
          </a:xfrm>
          <a:prstGeom prst="wedgeRoundRectCallout">
            <a:avLst>
              <a:gd name="adj1" fmla="val -32481"/>
              <a:gd name="adj2" fmla="val 6906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dirty="0" smtClean="0">
                <a:solidFill>
                  <a:srgbClr val="1C3A8E">
                    <a:lumMod val="75000"/>
                  </a:srgbClr>
                </a:solidFill>
                <a:latin typeface="+mn-ea"/>
                <a:ea typeface="+mn-ea"/>
              </a:rPr>
              <a:t>对于</a:t>
            </a:r>
            <a:r>
              <a:rPr lang="zh-CN" altLang="en-US" dirty="0">
                <a:solidFill>
                  <a:srgbClr val="1C3A8E">
                    <a:lumMod val="75000"/>
                  </a:srgbClr>
                </a:solidFill>
                <a:latin typeface="+mn-ea"/>
                <a:ea typeface="+mn-ea"/>
              </a:rPr>
              <a:t>特定</a:t>
            </a:r>
            <a:r>
              <a:rPr lang="zh-CN" altLang="en-US" dirty="0" smtClean="0">
                <a:solidFill>
                  <a:srgbClr val="1C3A8E">
                    <a:lumMod val="75000"/>
                  </a:srgbClr>
                </a:solidFill>
                <a:latin typeface="+mn-ea"/>
                <a:ea typeface="+mn-ea"/>
              </a:rPr>
              <a:t>地区</a:t>
            </a:r>
            <a:r>
              <a:rPr lang="zh-CN" altLang="en-US" dirty="0">
                <a:solidFill>
                  <a:srgbClr val="1C3A8E">
                    <a:lumMod val="75000"/>
                  </a:srgbClr>
                </a:solidFill>
                <a:latin typeface="+mn-ea"/>
                <a:ea typeface="+mn-ea"/>
              </a:rPr>
              <a:t>，需要挖掘其关注的重点，对症下药，并通过趋势变化来评估宣传的效果</a:t>
            </a:r>
          </a:p>
          <a:p>
            <a:endParaRPr lang="zh-CN" altLang="en-US" dirty="0" smtClean="0">
              <a:solidFill>
                <a:srgbClr val="1C3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03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1520" y="177667"/>
            <a:ext cx="792088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438FE3"/>
              </a:buClr>
            </a:pPr>
            <a:r>
              <a:rPr lang="zh-CN" altLang="en-US" sz="2600" kern="0" dirty="0" smtClean="0">
                <a:solidFill>
                  <a:srgbClr val="1C3A8E"/>
                </a:solidFill>
              </a:rPr>
              <a:t>同样可针对特定媒体进行相关分析</a:t>
            </a:r>
            <a:endParaRPr lang="zh-CN" altLang="en-US" sz="2600" kern="0" dirty="0">
              <a:solidFill>
                <a:srgbClr val="1C3A8E"/>
              </a:solidFill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214435327"/>
              </p:ext>
            </p:extLst>
          </p:nvPr>
        </p:nvGraphicFramePr>
        <p:xfrm>
          <a:off x="0" y="828824"/>
          <a:ext cx="4128120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523754869"/>
              </p:ext>
            </p:extLst>
          </p:nvPr>
        </p:nvGraphicFramePr>
        <p:xfrm>
          <a:off x="6516216" y="1077767"/>
          <a:ext cx="2627122" cy="211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282291424"/>
              </p:ext>
            </p:extLst>
          </p:nvPr>
        </p:nvGraphicFramePr>
        <p:xfrm>
          <a:off x="201434" y="4390185"/>
          <a:ext cx="3650486" cy="144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3568" y="581827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 smtClean="0">
                <a:solidFill>
                  <a:srgbClr val="1C3A8E"/>
                </a:solidFill>
                <a:latin typeface="Verdana"/>
                <a:ea typeface="微软雅黑"/>
              </a:rPr>
              <a:t>X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媒体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涉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穗报道关注焦点</a:t>
            </a:r>
            <a:endParaRPr lang="zh-CN" altLang="en-US" b="1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350514864"/>
              </p:ext>
            </p:extLst>
          </p:nvPr>
        </p:nvGraphicFramePr>
        <p:xfrm>
          <a:off x="5724128" y="4318177"/>
          <a:ext cx="3200566" cy="139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76898" y="5818271"/>
            <a:ext cx="344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 smtClean="0">
                <a:solidFill>
                  <a:srgbClr val="1C3A8E"/>
                </a:solidFill>
                <a:latin typeface="Verdana"/>
                <a:ea typeface="微软雅黑"/>
              </a:rPr>
              <a:t>X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媒体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涉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穗报道倾向变化趋势</a:t>
            </a:r>
            <a:endParaRPr lang="zh-CN" altLang="en-US" b="1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420112044"/>
              </p:ext>
            </p:extLst>
          </p:nvPr>
        </p:nvGraphicFramePr>
        <p:xfrm>
          <a:off x="3491880" y="2436677"/>
          <a:ext cx="280831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95936" y="243667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 smtClean="0">
                <a:solidFill>
                  <a:srgbClr val="1C3A8E"/>
                </a:solidFill>
                <a:latin typeface="Verdana"/>
                <a:ea typeface="微软雅黑"/>
              </a:rPr>
              <a:t>X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媒体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报道</a:t>
            </a: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倾向性</a:t>
            </a:r>
            <a:endParaRPr lang="zh-CN" altLang="en-US" b="1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8" name="线形标注 2 7"/>
          <p:cNvSpPr/>
          <p:nvPr/>
        </p:nvSpPr>
        <p:spPr bwMode="auto">
          <a:xfrm>
            <a:off x="2843808" y="1471118"/>
            <a:ext cx="1080120" cy="517721"/>
          </a:xfrm>
          <a:prstGeom prst="borderCallout2">
            <a:avLst>
              <a:gd name="adj1" fmla="val 47610"/>
              <a:gd name="adj2" fmla="val -2228"/>
              <a:gd name="adj3" fmla="val 49830"/>
              <a:gd name="adj4" fmla="val -16667"/>
              <a:gd name="adj5" fmla="val 103620"/>
              <a:gd name="adj6" fmla="val -338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预测宣传影响范围</a:t>
            </a:r>
          </a:p>
        </p:txBody>
      </p:sp>
      <p:sp>
        <p:nvSpPr>
          <p:cNvPr id="9" name="线形标注 2 8"/>
          <p:cNvSpPr/>
          <p:nvPr/>
        </p:nvSpPr>
        <p:spPr bwMode="auto">
          <a:xfrm>
            <a:off x="395536" y="3645024"/>
            <a:ext cx="1152128" cy="576064"/>
          </a:xfrm>
          <a:prstGeom prst="borderCallout2">
            <a:avLst>
              <a:gd name="adj1" fmla="val 64538"/>
              <a:gd name="adj2" fmla="val 100933"/>
              <a:gd name="adj3" fmla="val 64539"/>
              <a:gd name="adj4" fmla="val 123309"/>
              <a:gd name="adj5" fmla="val 146078"/>
              <a:gd name="adj6" fmla="val 1476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明确宣传重点方向</a:t>
            </a:r>
          </a:p>
        </p:txBody>
      </p:sp>
      <p:sp>
        <p:nvSpPr>
          <p:cNvPr id="10" name="线形标注 2 9"/>
          <p:cNvSpPr/>
          <p:nvPr/>
        </p:nvSpPr>
        <p:spPr bwMode="auto">
          <a:xfrm>
            <a:off x="7884368" y="3645024"/>
            <a:ext cx="1008112" cy="648072"/>
          </a:xfrm>
          <a:prstGeom prst="borderCallout2">
            <a:avLst>
              <a:gd name="adj1" fmla="val 55381"/>
              <a:gd name="adj2" fmla="val -1907"/>
              <a:gd name="adj3" fmla="val 55381"/>
              <a:gd name="adj4" fmla="val -17952"/>
              <a:gd name="adj5" fmla="val 124710"/>
              <a:gd name="adj6" fmla="val -389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判断宣传策略成效</a:t>
            </a:r>
          </a:p>
        </p:txBody>
      </p:sp>
    </p:spTree>
    <p:extLst>
      <p:ext uri="{BB962C8B-B14F-4D97-AF65-F5344CB8AC3E}">
        <p14:creationId xmlns:p14="http://schemas.microsoft.com/office/powerpoint/2010/main" val="4154676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404664"/>
            <a:ext cx="792088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438FE3"/>
              </a:buClr>
            </a:pPr>
            <a:r>
              <a:rPr lang="zh-CN" altLang="en-US" sz="2600" kern="0" dirty="0">
                <a:solidFill>
                  <a:srgbClr val="1C3A8E"/>
                </a:solidFill>
              </a:rPr>
              <a:t>也</a:t>
            </a:r>
            <a:r>
              <a:rPr lang="zh-CN" altLang="en-US" sz="2600" kern="0" dirty="0" smtClean="0">
                <a:solidFill>
                  <a:srgbClr val="1C3A8E"/>
                </a:solidFill>
              </a:rPr>
              <a:t>可针对特定公众人群进行相关分析</a:t>
            </a:r>
            <a:endParaRPr lang="zh-CN" altLang="en-US" sz="2600" kern="0" dirty="0">
              <a:solidFill>
                <a:srgbClr val="1C3A8E"/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259389285"/>
              </p:ext>
            </p:extLst>
          </p:nvPr>
        </p:nvGraphicFramePr>
        <p:xfrm>
          <a:off x="6300192" y="1916832"/>
          <a:ext cx="2555114" cy="1875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738292568"/>
              </p:ext>
            </p:extLst>
          </p:nvPr>
        </p:nvGraphicFramePr>
        <p:xfrm>
          <a:off x="241667" y="4488549"/>
          <a:ext cx="2818165" cy="1604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29204786"/>
              </p:ext>
            </p:extLst>
          </p:nvPr>
        </p:nvGraphicFramePr>
        <p:xfrm>
          <a:off x="5796136" y="4516578"/>
          <a:ext cx="2455786" cy="166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839554357"/>
              </p:ext>
            </p:extLst>
          </p:nvPr>
        </p:nvGraphicFramePr>
        <p:xfrm>
          <a:off x="3347864" y="1835532"/>
          <a:ext cx="2880320" cy="188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23928" y="2020198"/>
            <a:ext cx="215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b="1" dirty="0" smtClean="0">
                <a:solidFill>
                  <a:srgbClr val="1C3A8E"/>
                </a:solidFill>
                <a:latin typeface="Verdana"/>
                <a:ea typeface="微软雅黑"/>
              </a:rPr>
              <a:t>中产阶级政治倾向</a:t>
            </a:r>
            <a:endParaRPr lang="zh-CN" altLang="en-US" b="1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92023241"/>
              </p:ext>
            </p:extLst>
          </p:nvPr>
        </p:nvGraphicFramePr>
        <p:xfrm>
          <a:off x="611560" y="4005065"/>
          <a:ext cx="8136904" cy="43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7" name="图表 22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16578"/>
            <a:ext cx="2440742" cy="140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" y="2780928"/>
            <a:ext cx="979070" cy="1224136"/>
          </a:xfrm>
          <a:prstGeom prst="rect">
            <a:avLst/>
          </a:prstGeom>
        </p:spPr>
      </p:pic>
      <p:sp>
        <p:nvSpPr>
          <p:cNvPr id="13" name="圆角矩形标注 12"/>
          <p:cNvSpPr/>
          <p:nvPr/>
        </p:nvSpPr>
        <p:spPr bwMode="auto">
          <a:xfrm>
            <a:off x="467544" y="1412777"/>
            <a:ext cx="3456384" cy="1232182"/>
          </a:xfrm>
          <a:prstGeom prst="wedgeRoundRectCallout">
            <a:avLst>
              <a:gd name="adj1" fmla="val -32481"/>
              <a:gd name="adj2" fmla="val 6906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dirty="0" smtClean="0">
                <a:solidFill>
                  <a:srgbClr val="1C3A8E">
                    <a:lumMod val="75000"/>
                  </a:srgbClr>
                </a:solidFill>
                <a:latin typeface="+mn-ea"/>
                <a:ea typeface="+mn-ea"/>
              </a:rPr>
              <a:t>关注的热点可决定宣传的重点方向，政治倾向和学历分布可分析应采用的宣传方法</a:t>
            </a:r>
            <a:endParaRPr lang="zh-CN" altLang="en-US" sz="2000" dirty="0">
              <a:solidFill>
                <a:srgbClr val="1C3A8E">
                  <a:lumMod val="75000"/>
                </a:srgbClr>
              </a:solidFill>
              <a:latin typeface="+mn-ea"/>
              <a:ea typeface="+mn-ea"/>
            </a:endParaRPr>
          </a:p>
          <a:p>
            <a:endParaRPr lang="zh-CN" altLang="en-US" dirty="0" smtClean="0">
              <a:solidFill>
                <a:srgbClr val="1C3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4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97144158"/>
              </p:ext>
            </p:extLst>
          </p:nvPr>
        </p:nvGraphicFramePr>
        <p:xfrm>
          <a:off x="899592" y="620713"/>
          <a:ext cx="75608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2"/>
          <p:cNvSpPr>
            <a:spLocks noGrp="1" noChangeArrowheads="1"/>
          </p:cNvSpPr>
          <p:nvPr/>
        </p:nvSpPr>
        <p:spPr bwMode="auto">
          <a:xfrm>
            <a:off x="468313" y="6207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438FE3"/>
              </a:buClr>
              <a:buFont typeface="Wingdings" pitchFamily="2" charset="2"/>
              <a:buChar char="v"/>
            </a:pP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实时掌握城市形象与公众认知，综合评估当前城市的社会风险</a:t>
            </a:r>
            <a:endParaRPr lang="zh-CN" altLang="en-US" sz="26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pic>
        <p:nvPicPr>
          <p:cNvPr id="8" name="Picture 2" descr="C:\Users\Administrator\Desktop\3D小人-复杂\PPT配图 (53)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87"/>
          <a:stretch/>
        </p:blipFill>
        <p:spPr bwMode="auto">
          <a:xfrm>
            <a:off x="278439" y="4077072"/>
            <a:ext cx="1413241" cy="177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937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76992166"/>
              </p:ext>
            </p:extLst>
          </p:nvPr>
        </p:nvGraphicFramePr>
        <p:xfrm>
          <a:off x="683568" y="1381224"/>
          <a:ext cx="78725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32" y="3645024"/>
            <a:ext cx="4283368" cy="2675094"/>
          </a:xfrm>
          <a:prstGeom prst="rect">
            <a:avLst/>
          </a:prstGeom>
        </p:spPr>
      </p:pic>
      <p:sp>
        <p:nvSpPr>
          <p:cNvPr id="5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社会风险量化分析平台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90113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重大公众舆情事件量化分析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8210" y="1142817"/>
            <a:ext cx="792088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438FE3"/>
              </a:buClr>
            </a:pPr>
            <a:r>
              <a:rPr lang="en-US" altLang="zh-CN" sz="2600" kern="0" dirty="0" smtClean="0">
                <a:solidFill>
                  <a:srgbClr val="1C3A8E"/>
                </a:solidFill>
                <a:latin typeface="+mn-ea"/>
              </a:rPr>
              <a:t>3</a:t>
            </a:r>
            <a:r>
              <a:rPr lang="zh-CN" altLang="en-US" sz="2600" kern="0" dirty="0" smtClean="0">
                <a:solidFill>
                  <a:srgbClr val="1C3A8E"/>
                </a:solidFill>
                <a:latin typeface="+mn-ea"/>
              </a:rPr>
              <a:t>月</a:t>
            </a:r>
            <a:r>
              <a:rPr lang="en-US" altLang="zh-CN" sz="2600" kern="0" dirty="0" smtClean="0">
                <a:solidFill>
                  <a:srgbClr val="1C3A8E"/>
                </a:solidFill>
                <a:latin typeface="+mn-ea"/>
              </a:rPr>
              <a:t>31</a:t>
            </a:r>
            <a:r>
              <a:rPr lang="zh-CN" altLang="en-US" sz="2600" kern="0" dirty="0" smtClean="0">
                <a:solidFill>
                  <a:srgbClr val="1C3A8E"/>
                </a:solidFill>
                <a:latin typeface="+mn-ea"/>
              </a:rPr>
              <a:t>日，</a:t>
            </a:r>
            <a:r>
              <a:rPr lang="zh-CN" altLang="en-US" sz="2600" dirty="0" smtClean="0">
                <a:solidFill>
                  <a:srgbClr val="1C3A8E"/>
                </a:solidFill>
                <a:latin typeface="+mn-ea"/>
              </a:rPr>
              <a:t>国家</a:t>
            </a:r>
            <a:r>
              <a:rPr lang="zh-CN" altLang="en-US" sz="2600" dirty="0">
                <a:solidFill>
                  <a:srgbClr val="1C3A8E"/>
                </a:solidFill>
                <a:latin typeface="+mn-ea"/>
              </a:rPr>
              <a:t>卫生和计划生育委员会通报</a:t>
            </a:r>
            <a:r>
              <a:rPr lang="zh-CN" altLang="en-US" sz="2600" dirty="0" smtClean="0">
                <a:solidFill>
                  <a:srgbClr val="1C3A8E"/>
                </a:solidFill>
                <a:latin typeface="+mn-ea"/>
              </a:rPr>
              <a:t>：</a:t>
            </a:r>
            <a:r>
              <a:rPr lang="zh-CN" altLang="en-US" sz="2600" dirty="0">
                <a:solidFill>
                  <a:srgbClr val="1C3A8E"/>
                </a:solidFill>
                <a:latin typeface="+mn-ea"/>
              </a:rPr>
              <a:t>我国三人</a:t>
            </a:r>
            <a:r>
              <a:rPr lang="zh-CN" altLang="en-US" sz="2600" dirty="0" smtClean="0">
                <a:solidFill>
                  <a:srgbClr val="1C3A8E"/>
                </a:solidFill>
                <a:latin typeface="+mn-ea"/>
              </a:rPr>
              <a:t>感染</a:t>
            </a:r>
            <a:r>
              <a:rPr lang="en-US" altLang="zh-CN" sz="2600" dirty="0">
                <a:solidFill>
                  <a:srgbClr val="1C3A8E"/>
                </a:solidFill>
                <a:latin typeface="+mn-ea"/>
              </a:rPr>
              <a:t>H7N9</a:t>
            </a:r>
            <a:r>
              <a:rPr lang="zh-CN" altLang="en-US" sz="2600" dirty="0" smtClean="0">
                <a:solidFill>
                  <a:srgbClr val="1C3A8E"/>
                </a:solidFill>
                <a:latin typeface="+mn-ea"/>
              </a:rPr>
              <a:t>禽流感</a:t>
            </a:r>
            <a:r>
              <a:rPr lang="zh-CN" altLang="en-US" sz="2600" dirty="0">
                <a:solidFill>
                  <a:srgbClr val="1C3A8E"/>
                </a:solidFill>
                <a:latin typeface="+mn-ea"/>
              </a:rPr>
              <a:t>，两人</a:t>
            </a:r>
            <a:r>
              <a:rPr lang="zh-CN" altLang="en-US" sz="2600" dirty="0" smtClean="0">
                <a:solidFill>
                  <a:srgbClr val="1C3A8E"/>
                </a:solidFill>
                <a:latin typeface="+mn-ea"/>
              </a:rPr>
              <a:t>死亡。</a:t>
            </a:r>
            <a:endParaRPr lang="zh-CN" altLang="en-US" sz="2600" kern="0" dirty="0">
              <a:solidFill>
                <a:srgbClr val="1C3A8E"/>
              </a:solidFill>
              <a:latin typeface="+mn-ea"/>
            </a:endParaRPr>
          </a:p>
        </p:txBody>
      </p:sp>
      <p:pic>
        <p:nvPicPr>
          <p:cNvPr id="1025" name="Picture 1" descr="C:\Users\Administrator\AppData\Roaming\Tencent\Users\67603444\QQ\WinTemp\RichOle\(A3()52EY076CQU}L_XV$@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872"/>
            <a:ext cx="4464496" cy="383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08198746"/>
              </p:ext>
            </p:extLst>
          </p:nvPr>
        </p:nvGraphicFramePr>
        <p:xfrm>
          <a:off x="5220072" y="4293096"/>
          <a:ext cx="3514913" cy="239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47487740"/>
              </p:ext>
            </p:extLst>
          </p:nvPr>
        </p:nvGraphicFramePr>
        <p:xfrm>
          <a:off x="5004048" y="2295098"/>
          <a:ext cx="3816424" cy="257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429158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7504" y="1417340"/>
            <a:ext cx="8928992" cy="4891980"/>
            <a:chOff x="538940" y="1353047"/>
            <a:chExt cx="7993500" cy="4464496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2848780508"/>
                </p:ext>
              </p:extLst>
            </p:nvPr>
          </p:nvGraphicFramePr>
          <p:xfrm>
            <a:off x="538940" y="1353047"/>
            <a:ext cx="7993500" cy="44644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757176" y="1740939"/>
              <a:ext cx="1602645" cy="365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000" dirty="0" smtClean="0">
                  <a:solidFill>
                    <a:schemeClr val="bg1"/>
                  </a:solidFill>
                  <a:latin typeface="Verdana"/>
                  <a:ea typeface="微软雅黑"/>
                </a:rPr>
                <a:t>上海</a:t>
              </a:r>
              <a:r>
                <a:rPr lang="zh-CN" altLang="en-US" sz="2000" dirty="0">
                  <a:solidFill>
                    <a:schemeClr val="bg1"/>
                  </a:solidFill>
                  <a:latin typeface="Verdana"/>
                  <a:ea typeface="微软雅黑"/>
                </a:rPr>
                <a:t>应对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Verdana"/>
                  <a:ea typeface="微软雅黑"/>
                </a:rPr>
                <a:t>策略</a:t>
              </a:r>
              <a:endParaRPr lang="zh-CN" altLang="en-US" sz="2000" dirty="0">
                <a:solidFill>
                  <a:schemeClr val="bg1"/>
                </a:solidFill>
                <a:latin typeface="Verdana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7176" y="4005063"/>
              <a:ext cx="1602645" cy="365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2000" dirty="0" smtClean="0">
                  <a:solidFill>
                    <a:srgbClr val="1C3A8E"/>
                  </a:solidFill>
                  <a:latin typeface="Verdana"/>
                  <a:ea typeface="微软雅黑"/>
                </a:rPr>
                <a:t>安徽应对策略</a:t>
              </a:r>
              <a:endParaRPr lang="zh-CN" altLang="en-US" sz="2000" dirty="0">
                <a:solidFill>
                  <a:srgbClr val="1C3A8E"/>
                </a:solidFill>
                <a:latin typeface="Verdana"/>
                <a:ea typeface="微软雅黑"/>
              </a:endParaRPr>
            </a:p>
          </p:txBody>
        </p:sp>
      </p:grpSp>
      <p:sp>
        <p:nvSpPr>
          <p:cNvPr id="8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重大公众舆情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事件量化分析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04439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56708846"/>
              </p:ext>
            </p:extLst>
          </p:nvPr>
        </p:nvGraphicFramePr>
        <p:xfrm>
          <a:off x="1043608" y="1268760"/>
          <a:ext cx="691276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重大公众舆情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事件量化分析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06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社会风险量化分析平台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556792"/>
            <a:ext cx="792088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438FE3"/>
              </a:buClr>
            </a:pPr>
            <a:r>
              <a:rPr lang="zh-CN" altLang="en-US" sz="2600" kern="0" dirty="0" smtClean="0">
                <a:solidFill>
                  <a:srgbClr val="1C3A8E"/>
                </a:solidFill>
              </a:rPr>
              <a:t>网络上蕴含着海量的信息数据</a:t>
            </a:r>
            <a:endParaRPr lang="zh-CN" altLang="en-US" sz="2600" kern="0" dirty="0">
              <a:solidFill>
                <a:srgbClr val="1C3A8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7584" y="2388013"/>
            <a:ext cx="7642057" cy="3921307"/>
            <a:chOff x="827584" y="2564904"/>
            <a:chExt cx="7642057" cy="3921307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4581128"/>
              <a:ext cx="3393585" cy="1807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581128"/>
              <a:ext cx="3165310" cy="1905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636912"/>
              <a:ext cx="3165310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847" y="2564904"/>
              <a:ext cx="3393585" cy="1812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" name="图示 6"/>
            <p:cNvGraphicFramePr/>
            <p:nvPr>
              <p:extLst>
                <p:ext uri="{D42A27DB-BD31-4B8C-83A1-F6EECF244321}">
                  <p14:modId xmlns:p14="http://schemas.microsoft.com/office/powerpoint/2010/main" val="939795657"/>
                </p:ext>
              </p:extLst>
            </p:nvPr>
          </p:nvGraphicFramePr>
          <p:xfrm>
            <a:off x="3468216" y="3789040"/>
            <a:ext cx="2111896" cy="14079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79180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735066122"/>
              </p:ext>
            </p:extLst>
          </p:nvPr>
        </p:nvGraphicFramePr>
        <p:xfrm>
          <a:off x="1331640" y="1196752"/>
          <a:ext cx="504056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重大公众舆情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事件量化分析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825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220" y="1196299"/>
            <a:ext cx="5221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600" dirty="0" smtClean="0">
                <a:solidFill>
                  <a:srgbClr val="1C3A8E"/>
                </a:solidFill>
                <a:latin typeface="+mn-ea"/>
                <a:ea typeface="+mn-ea"/>
              </a:rPr>
              <a:t>与</a:t>
            </a:r>
            <a:r>
              <a:rPr lang="en-US" altLang="zh-CN" sz="2600" dirty="0" smtClean="0">
                <a:solidFill>
                  <a:srgbClr val="1C3A8E"/>
                </a:solidFill>
                <a:latin typeface="+mn-ea"/>
                <a:ea typeface="+mn-ea"/>
              </a:rPr>
              <a:t>2008</a:t>
            </a:r>
            <a:r>
              <a:rPr lang="zh-CN" altLang="en-US" sz="2600" dirty="0" smtClean="0">
                <a:solidFill>
                  <a:srgbClr val="1C3A8E"/>
                </a:solidFill>
                <a:latin typeface="+mn-ea"/>
                <a:ea typeface="+mn-ea"/>
              </a:rPr>
              <a:t>年</a:t>
            </a:r>
            <a:r>
              <a:rPr lang="en-US" altLang="zh-CN" sz="2600" dirty="0" smtClean="0">
                <a:solidFill>
                  <a:srgbClr val="1C3A8E"/>
                </a:solidFill>
                <a:latin typeface="+mn-ea"/>
                <a:ea typeface="+mn-ea"/>
              </a:rPr>
              <a:t>H5N1</a:t>
            </a:r>
            <a:r>
              <a:rPr lang="zh-CN" altLang="en-US" sz="2600" dirty="0" smtClean="0">
                <a:solidFill>
                  <a:srgbClr val="1C3A8E"/>
                </a:solidFill>
                <a:latin typeface="+mn-ea"/>
                <a:ea typeface="+mn-ea"/>
              </a:rPr>
              <a:t>禽流感事件比对：</a:t>
            </a:r>
            <a:endParaRPr lang="zh-CN" altLang="en-US" sz="2600" dirty="0">
              <a:solidFill>
                <a:srgbClr val="1C3A8E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3717236" cy="302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8"/>
            <a:ext cx="3997302" cy="257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209778"/>
            <a:ext cx="3997302" cy="132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重大公众舆情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事件量化分析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6098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13060825"/>
              </p:ext>
            </p:extLst>
          </p:nvPr>
        </p:nvGraphicFramePr>
        <p:xfrm>
          <a:off x="1306302" y="1988840"/>
          <a:ext cx="62646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87624" y="1339403"/>
            <a:ext cx="6336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从网络评论中提取出有价值的意见建议：</a:t>
            </a:r>
            <a:endParaRPr lang="zh-CN" altLang="en-US" sz="26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4" name="标题 1"/>
          <p:cNvSpPr>
            <a:spLocks noGrp="1" noChangeArrowheads="1"/>
          </p:cNvSpPr>
          <p:nvPr/>
        </p:nvSpPr>
        <p:spPr bwMode="auto">
          <a:xfrm>
            <a:off x="323850" y="19776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重大公众舆情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事件量化分析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  <a:p>
            <a:pPr>
              <a:buFontTx/>
              <a:buNone/>
            </a:pP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80211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-2738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重大公众舆情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事件量化分析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pic>
        <p:nvPicPr>
          <p:cNvPr id="2" name="Picture 2" descr="C:\Users\Administrator\Desktop\纸板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0768"/>
            <a:ext cx="3672408" cy="5048125"/>
          </a:xfrm>
          <a:prstGeom prst="rect">
            <a:avLst/>
          </a:prstGeom>
          <a:noFill/>
          <a:ln w="63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7386891"/>
              </p:ext>
            </p:extLst>
          </p:nvPr>
        </p:nvGraphicFramePr>
        <p:xfrm>
          <a:off x="323850" y="1628800"/>
          <a:ext cx="439216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25306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8064" y="3332831"/>
            <a:ext cx="3995936" cy="2976489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89030922"/>
              </p:ext>
            </p:extLst>
          </p:nvPr>
        </p:nvGraphicFramePr>
        <p:xfrm>
          <a:off x="683568" y="1381224"/>
          <a:ext cx="78725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社会风险量化分析平台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3448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网络舆论领袖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量化</a:t>
            </a: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438FE3"/>
              </a:buClr>
            </a:pPr>
            <a:r>
              <a:rPr lang="zh-CN" altLang="en-US" sz="2600" dirty="0" smtClean="0">
                <a:solidFill>
                  <a:srgbClr val="1C3A8E"/>
                </a:solidFill>
              </a:rPr>
              <a:t>网络舆论领袖识别</a:t>
            </a:r>
          </a:p>
          <a:p>
            <a:pPr lvl="1" eaLnBrk="1" hangingPunct="1">
              <a:lnSpc>
                <a:spcPct val="140000"/>
              </a:lnSpc>
              <a:buClr>
                <a:srgbClr val="438FE3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1C3A8E"/>
                </a:solidFill>
                <a:latin typeface="+mn-ea"/>
              </a:rPr>
              <a:t>识别判断网络中的舆论领袖</a:t>
            </a:r>
            <a:endParaRPr lang="en-US" altLang="zh-CN" dirty="0" smtClean="0">
              <a:solidFill>
                <a:srgbClr val="1C3A8E"/>
              </a:solidFill>
              <a:latin typeface="+mn-ea"/>
            </a:endParaRPr>
          </a:p>
          <a:p>
            <a:pPr lvl="1" eaLnBrk="1" hangingPunct="1">
              <a:lnSpc>
                <a:spcPct val="140000"/>
              </a:lnSpc>
              <a:buClr>
                <a:srgbClr val="438FE3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1C3A8E"/>
                </a:solidFill>
                <a:latin typeface="+mn-ea"/>
              </a:rPr>
              <a:t>监控舆论领袖发表的各种言论，发现可能引发舆情事件的苗头信息。</a:t>
            </a:r>
          </a:p>
          <a:p>
            <a:pPr lvl="1" eaLnBrk="1" hangingPunct="1">
              <a:lnSpc>
                <a:spcPct val="140000"/>
              </a:lnSpc>
              <a:buClr>
                <a:srgbClr val="438FE3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1C3A8E"/>
                </a:solidFill>
                <a:latin typeface="+mn-ea"/>
              </a:rPr>
              <a:t> 针对对应的受舆论领袖影响的人群，重点进行宣传和引导，带动舆情向正面的方向发展。</a:t>
            </a:r>
          </a:p>
          <a:p>
            <a:pPr lvl="1" eaLnBrk="1" hangingPunct="1">
              <a:lnSpc>
                <a:spcPct val="140000"/>
              </a:lnSpc>
              <a:buClr>
                <a:srgbClr val="438FE3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1C3A8E"/>
                </a:solidFill>
                <a:latin typeface="+mn-ea"/>
              </a:rPr>
              <a:t> 掌握舆论领袖的资料，挖掘得出其政治倾向性等，可针对其倾向性制定针对性的宣传策略，并分析预判社会的思潮走向。</a:t>
            </a:r>
          </a:p>
        </p:txBody>
      </p:sp>
    </p:spTree>
    <p:extLst>
      <p:ext uri="{BB962C8B-B14F-4D97-AF65-F5344CB8AC3E}">
        <p14:creationId xmlns:p14="http://schemas.microsoft.com/office/powerpoint/2010/main" val="253819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539750" y="548680"/>
            <a:ext cx="7921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438FE3"/>
              </a:buClr>
            </a:pPr>
            <a:r>
              <a:rPr lang="zh-CN" altLang="en-US" sz="2600" dirty="0">
                <a:solidFill>
                  <a:srgbClr val="1C3A8E"/>
                </a:solidFill>
              </a:rPr>
              <a:t>挖掘</a:t>
            </a:r>
            <a:r>
              <a:rPr lang="zh-CN" altLang="en-US" sz="2600" dirty="0" smtClean="0">
                <a:solidFill>
                  <a:srgbClr val="1C3A8E"/>
                </a:solidFill>
              </a:rPr>
              <a:t>出舆论领袖后，以名片的形式保存其资料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071563" y="1886943"/>
            <a:ext cx="6477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600" dirty="0" smtClean="0">
                <a:solidFill>
                  <a:srgbClr val="1C3A8E"/>
                </a:solidFill>
                <a:ea typeface="微软雅黑" pitchFamily="34" charset="-122"/>
              </a:rPr>
              <a:t>舆论领袖名片</a:t>
            </a:r>
            <a:endParaRPr lang="zh-CN" altLang="en-US" sz="2600" dirty="0">
              <a:solidFill>
                <a:srgbClr val="1C3A8E"/>
              </a:solidFill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484438" y="1701205"/>
            <a:ext cx="6337300" cy="3941763"/>
            <a:chOff x="0" y="0"/>
            <a:chExt cx="9980" cy="6208"/>
          </a:xfrm>
        </p:grpSpPr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0" y="0"/>
              <a:ext cx="9980" cy="6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Verdana"/>
                <a:ea typeface="微软雅黑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/>
          </p:nvSpPr>
          <p:spPr bwMode="auto">
            <a:xfrm>
              <a:off x="863" y="312"/>
              <a:ext cx="2992" cy="328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Verdana"/>
                <a:ea typeface="微软雅黑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024" y="199"/>
              <a:ext cx="2722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1C3A8E"/>
                  </a:solidFill>
                </a:rPr>
                <a:t>网络ID：XXX</a:t>
              </a: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90" y="812"/>
              <a:ext cx="3814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1C3A8E"/>
                  </a:solidFill>
                </a:rPr>
                <a:t>社交网络帐号：XXX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989" y="1443"/>
              <a:ext cx="3815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1C3A8E"/>
                  </a:solidFill>
                </a:rPr>
                <a:t>所在地域：广东广州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5024" y="2024"/>
              <a:ext cx="416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1C3A8E"/>
                  </a:solidFill>
                </a:rPr>
                <a:t>收入阶层：中产阶级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024" y="2580"/>
              <a:ext cx="450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1C3A8E"/>
                  </a:solidFill>
                </a:rPr>
                <a:t>政治倾向：右倾自由主义</a:t>
              </a:r>
            </a:p>
          </p:txBody>
        </p:sp>
        <p:sp>
          <p:nvSpPr>
            <p:cNvPr id="12" name="矩形 12"/>
            <p:cNvSpPr>
              <a:spLocks noChangeArrowheads="1"/>
            </p:cNvSpPr>
            <p:nvPr/>
          </p:nvSpPr>
          <p:spPr bwMode="auto">
            <a:xfrm>
              <a:off x="680" y="4054"/>
              <a:ext cx="8846" cy="1928"/>
            </a:xfrm>
            <a:prstGeom prst="rect">
              <a:avLst/>
            </a:prstGeom>
            <a:noFill/>
            <a:ln w="25400">
              <a:solidFill>
                <a:srgbClr val="385D8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Verdana"/>
                <a:ea typeface="微软雅黑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5024" y="3188"/>
              <a:ext cx="3254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1C3A8E"/>
                  </a:solidFill>
                </a:rPr>
                <a:t>舆情影响力：3级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247" y="3769"/>
              <a:ext cx="2736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1C3A8E"/>
                  </a:solidFill>
                </a:rPr>
                <a:t>  舆情活跃历史</a:t>
              </a:r>
            </a:p>
          </p:txBody>
        </p:sp>
      </p:grp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251200" y="4517430"/>
            <a:ext cx="3719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1C3A8E"/>
                </a:solidFill>
              </a:rPr>
              <a:t>2012.12.25    …………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1C3A8E"/>
                </a:solidFill>
              </a:rPr>
              <a:t>2013.01.20    …………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1C3A8E"/>
                </a:solidFill>
              </a:rPr>
              <a:t>…………</a:t>
            </a:r>
            <a:endParaRPr lang="zh-CN" altLang="en-US">
              <a:solidFill>
                <a:srgbClr val="1C3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7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表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9" y="768700"/>
            <a:ext cx="5327576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示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1" y="116632"/>
            <a:ext cx="34385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示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9" y="3360987"/>
            <a:ext cx="3676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表 1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9" y="3936420"/>
            <a:ext cx="4112072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228184" y="3122965"/>
            <a:ext cx="28083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可分析预测其对舆论事件的态度</a:t>
            </a:r>
            <a:endParaRPr lang="zh-CN" altLang="en-US" sz="26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9" name="虚尾箭头 8"/>
          <p:cNvSpPr/>
          <p:nvPr/>
        </p:nvSpPr>
        <p:spPr bwMode="auto">
          <a:xfrm>
            <a:off x="4860032" y="3266551"/>
            <a:ext cx="1228286" cy="658858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1C3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002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315329" y="248431"/>
            <a:ext cx="7921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438FE3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1C3A8E"/>
              </a:solidFill>
            </a:endParaRPr>
          </a:p>
        </p:txBody>
      </p:sp>
      <p:grpSp>
        <p:nvGrpSpPr>
          <p:cNvPr id="24" name="Group 11"/>
          <p:cNvGrpSpPr>
            <a:grpSpLocks/>
          </p:cNvGrpSpPr>
          <p:nvPr/>
        </p:nvGrpSpPr>
        <p:grpSpPr bwMode="auto">
          <a:xfrm>
            <a:off x="56605" y="3356992"/>
            <a:ext cx="5940425" cy="2593975"/>
            <a:chOff x="0" y="0"/>
            <a:chExt cx="10433" cy="4555"/>
          </a:xfrm>
        </p:grpSpPr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0" y="0"/>
              <a:ext cx="753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solidFill>
                    <a:srgbClr val="1C3A8E"/>
                  </a:solidFill>
                  <a:ea typeface="微软雅黑" pitchFamily="34" charset="-122"/>
                </a:rPr>
                <a:t>信息转载量分析变化</a:t>
              </a:r>
            </a:p>
          </p:txBody>
        </p:sp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1" y="325"/>
              <a:ext cx="10432" cy="4230"/>
              <a:chOff x="0" y="0"/>
              <a:chExt cx="10432" cy="4230"/>
            </a:xfrm>
          </p:grpSpPr>
          <p:pic>
            <p:nvPicPr>
              <p:cNvPr id="27" name="图示 2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9" y="91"/>
                <a:ext cx="584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25"/>
              <p:cNvSpPr txBox="1">
                <a:spLocks noChangeArrowheads="1"/>
              </p:cNvSpPr>
              <p:nvPr/>
            </p:nvSpPr>
            <p:spPr bwMode="auto">
              <a:xfrm>
                <a:off x="8281" y="0"/>
                <a:ext cx="179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900">
                    <a:solidFill>
                      <a:srgbClr val="1C3A8E"/>
                    </a:solidFill>
                  </a:rPr>
                  <a:t>转载量趋势线</a:t>
                </a:r>
              </a:p>
            </p:txBody>
          </p:sp>
          <p:pic>
            <p:nvPicPr>
              <p:cNvPr id="29" name="图示 2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9" y="511"/>
                <a:ext cx="58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27"/>
              <p:cNvSpPr txBox="1">
                <a:spLocks noChangeArrowheads="1"/>
              </p:cNvSpPr>
              <p:nvPr/>
            </p:nvSpPr>
            <p:spPr bwMode="auto">
              <a:xfrm>
                <a:off x="8281" y="421"/>
                <a:ext cx="179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900">
                    <a:solidFill>
                      <a:srgbClr val="1C3A8E"/>
                    </a:solidFill>
                  </a:rPr>
                  <a:t>转载量累计值</a:t>
                </a:r>
              </a:p>
            </p:txBody>
          </p:sp>
          <p:pic>
            <p:nvPicPr>
              <p:cNvPr id="31" name="图表 2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" y="744"/>
                <a:ext cx="9804" cy="3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图表 2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43"/>
                <a:ext cx="10432" cy="3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6" name="TextBox 35"/>
          <p:cNvSpPr txBox="1"/>
          <p:nvPr/>
        </p:nvSpPr>
        <p:spPr>
          <a:xfrm>
            <a:off x="7141272" y="3068960"/>
            <a:ext cx="21112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分析判断其影响力大小</a:t>
            </a:r>
            <a:endParaRPr lang="zh-CN" altLang="en-US" sz="26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3420" y="248431"/>
            <a:ext cx="5696962" cy="2303462"/>
            <a:chOff x="0" y="0"/>
            <a:chExt cx="9992" cy="3628"/>
          </a:xfrm>
        </p:grpSpPr>
        <p:pic>
          <p:nvPicPr>
            <p:cNvPr id="17" name="图表 16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04"/>
              <a:ext cx="9992" cy="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图表 17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827"/>
              <a:ext cx="9526" cy="2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190" y="0"/>
              <a:ext cx="525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rgbClr val="669900"/>
                  </a:solidFill>
                  <a:ea typeface="微软雅黑" pitchFamily="34" charset="-122"/>
                </a:rPr>
                <a:t>信息发布量分析变化</a:t>
              </a:r>
            </a:p>
          </p:txBody>
        </p:sp>
        <p:pic>
          <p:nvPicPr>
            <p:cNvPr id="20" name="图示 19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6" y="114"/>
              <a:ext cx="58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7572" y="1"/>
              <a:ext cx="207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rgbClr val="1C3A8E"/>
                  </a:solidFill>
                </a:rPr>
                <a:t>信息发布量趋势线</a:t>
              </a:r>
            </a:p>
          </p:txBody>
        </p:sp>
        <p:pic>
          <p:nvPicPr>
            <p:cNvPr id="22" name="图示 21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6" y="558"/>
              <a:ext cx="584" cy="12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7571" y="364"/>
              <a:ext cx="207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rgbClr val="1C3A8E"/>
                  </a:solidFill>
                </a:rPr>
                <a:t>信息发布量累计值</a:t>
              </a:r>
            </a:p>
          </p:txBody>
        </p:sp>
      </p:grpSp>
      <p:sp>
        <p:nvSpPr>
          <p:cNvPr id="4" name="虚尾箭头 3"/>
          <p:cNvSpPr/>
          <p:nvPr/>
        </p:nvSpPr>
        <p:spPr bwMode="auto">
          <a:xfrm>
            <a:off x="5863994" y="3201886"/>
            <a:ext cx="1228286" cy="658858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1C3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78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315329" y="248431"/>
            <a:ext cx="7921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438FE3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1C3A8E"/>
              </a:solidFill>
            </a:endParaRPr>
          </a:p>
        </p:txBody>
      </p:sp>
      <p:graphicFrame>
        <p:nvGraphicFramePr>
          <p:cNvPr id="38" name="图示 37"/>
          <p:cNvGraphicFramePr/>
          <p:nvPr>
            <p:extLst>
              <p:ext uri="{D42A27DB-BD31-4B8C-83A1-F6EECF244321}">
                <p14:modId xmlns:p14="http://schemas.microsoft.com/office/powerpoint/2010/main" val="3207020633"/>
              </p:ext>
            </p:extLst>
          </p:nvPr>
        </p:nvGraphicFramePr>
        <p:xfrm>
          <a:off x="603962" y="-603448"/>
          <a:ext cx="8001056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1028016140"/>
              </p:ext>
            </p:extLst>
          </p:nvPr>
        </p:nvGraphicFramePr>
        <p:xfrm>
          <a:off x="3032854" y="1039626"/>
          <a:ext cx="2786082" cy="1944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图表 39"/>
          <p:cNvGraphicFramePr/>
          <p:nvPr>
            <p:extLst>
              <p:ext uri="{D42A27DB-BD31-4B8C-83A1-F6EECF244321}">
                <p14:modId xmlns:p14="http://schemas.microsoft.com/office/powerpoint/2010/main" val="1800700147"/>
              </p:ext>
            </p:extLst>
          </p:nvPr>
        </p:nvGraphicFramePr>
        <p:xfrm>
          <a:off x="5604622" y="1039626"/>
          <a:ext cx="3071834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2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157795"/>
              </p:ext>
            </p:extLst>
          </p:nvPr>
        </p:nvGraphicFramePr>
        <p:xfrm>
          <a:off x="303954" y="1011374"/>
          <a:ext cx="276542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r:id="rId10" imgW="2767824" imgH="2121592" progId="Excel.Chart.8">
                  <p:embed/>
                </p:oleObj>
              </mc:Choice>
              <mc:Fallback>
                <p:oleObj r:id="rId10" imgW="2767824" imgH="212159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54" y="1011374"/>
                        <a:ext cx="2765425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虚尾箭头 2"/>
          <p:cNvSpPr/>
          <p:nvPr/>
        </p:nvSpPr>
        <p:spPr bwMode="auto">
          <a:xfrm rot="5400000">
            <a:off x="3977934" y="3158970"/>
            <a:ext cx="1044116" cy="1008112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1C3A8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3828" y="4365104"/>
            <a:ext cx="29523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600" dirty="0" smtClean="0">
                <a:solidFill>
                  <a:srgbClr val="1C3A8E"/>
                </a:solidFill>
                <a:latin typeface="Verdana"/>
                <a:ea typeface="微软雅黑"/>
              </a:rPr>
              <a:t>分析预测其言论造成影响的传播范围</a:t>
            </a:r>
            <a:endParaRPr lang="zh-CN" altLang="en-US" sz="26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99689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社会风险量化分析平台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43271956"/>
              </p:ext>
            </p:extLst>
          </p:nvPr>
        </p:nvGraphicFramePr>
        <p:xfrm>
          <a:off x="179512" y="1196752"/>
          <a:ext cx="8712968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53923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2712695"/>
            <a:ext cx="2630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30365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社会风险量化分析平台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33119487"/>
              </p:ext>
            </p:extLst>
          </p:nvPr>
        </p:nvGraphicFramePr>
        <p:xfrm>
          <a:off x="1524000" y="1397000"/>
          <a:ext cx="6864424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2303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社会风险量化分析平台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556792"/>
            <a:ext cx="792088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438FE3"/>
              </a:buClr>
            </a:pPr>
            <a:r>
              <a:rPr lang="zh-CN" altLang="en-US" sz="2600" kern="0" dirty="0" smtClean="0">
                <a:solidFill>
                  <a:srgbClr val="1C3A8E"/>
                </a:solidFill>
              </a:rPr>
              <a:t>抓取数据仅仅是第一步，重要的是如何利用数据</a:t>
            </a:r>
            <a:endParaRPr lang="zh-CN" altLang="en-US" sz="2600" kern="0" dirty="0">
              <a:solidFill>
                <a:srgbClr val="1C3A8E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72545925"/>
              </p:ext>
            </p:extLst>
          </p:nvPr>
        </p:nvGraphicFramePr>
        <p:xfrm>
          <a:off x="899592" y="23173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2154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社会风险量化分析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平台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69723213"/>
              </p:ext>
            </p:extLst>
          </p:nvPr>
        </p:nvGraphicFramePr>
        <p:xfrm>
          <a:off x="1103276" y="1572568"/>
          <a:ext cx="6781092" cy="452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966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41431"/>
            <a:ext cx="3899715" cy="2923873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89793188"/>
              </p:ext>
            </p:extLst>
          </p:nvPr>
        </p:nvGraphicFramePr>
        <p:xfrm>
          <a:off x="683568" y="1381224"/>
          <a:ext cx="78725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社会风险量化分析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平台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28220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/>
        </p:nvSpPr>
        <p:spPr bwMode="auto">
          <a:xfrm>
            <a:off x="323850" y="44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Verdana"/>
                <a:ea typeface="微软雅黑"/>
              </a:rPr>
              <a:t>城市形象与公众</a:t>
            </a:r>
            <a:r>
              <a:rPr lang="zh-CN" altLang="en-US" sz="3600" b="1" dirty="0">
                <a:solidFill>
                  <a:srgbClr val="FFFFFF"/>
                </a:solidFill>
                <a:latin typeface="Verdana"/>
                <a:ea typeface="微软雅黑"/>
              </a:rPr>
              <a:t>认知量化分析</a:t>
            </a:r>
            <a:endParaRPr lang="zh-CN" altLang="en-US" sz="28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556792"/>
            <a:ext cx="856895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438FE3"/>
              </a:buClr>
            </a:pPr>
            <a:r>
              <a:rPr lang="zh-CN" altLang="en-US" sz="2600" kern="0" dirty="0">
                <a:solidFill>
                  <a:srgbClr val="1C3A8E"/>
                </a:solidFill>
              </a:rPr>
              <a:t>对</a:t>
            </a:r>
            <a:r>
              <a:rPr lang="zh-CN" altLang="en-US" sz="2600" kern="0" dirty="0" smtClean="0">
                <a:solidFill>
                  <a:srgbClr val="1C3A8E"/>
                </a:solidFill>
              </a:rPr>
              <a:t>城市</a:t>
            </a:r>
            <a:r>
              <a:rPr lang="zh-CN" altLang="en-US" sz="2600" kern="0" dirty="0" smtClean="0">
                <a:solidFill>
                  <a:srgbClr val="1C3A8E"/>
                </a:solidFill>
              </a:rPr>
              <a:t>的</a:t>
            </a:r>
            <a:r>
              <a:rPr lang="zh-CN" altLang="en-US" sz="2600" kern="0" dirty="0" smtClean="0">
                <a:solidFill>
                  <a:srgbClr val="1C3A8E"/>
                </a:solidFill>
              </a:rPr>
              <a:t>总体形象与公众</a:t>
            </a:r>
            <a:r>
              <a:rPr lang="zh-CN" altLang="en-US" sz="2600" kern="0" dirty="0" smtClean="0">
                <a:solidFill>
                  <a:srgbClr val="1C3A8E"/>
                </a:solidFill>
              </a:rPr>
              <a:t>认知进行量化分析</a:t>
            </a:r>
            <a:endParaRPr lang="zh-CN" altLang="en-US" sz="2600" kern="0" dirty="0">
              <a:solidFill>
                <a:srgbClr val="1C3A8E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0457487"/>
              </p:ext>
            </p:extLst>
          </p:nvPr>
        </p:nvGraphicFramePr>
        <p:xfrm>
          <a:off x="1403648" y="2461344"/>
          <a:ext cx="5591944" cy="334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58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701925"/>
            <a:ext cx="4100711" cy="245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468313" y="6207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438FE3"/>
              </a:buClr>
              <a:buFont typeface="Wingdings" pitchFamily="2" charset="2"/>
              <a:buChar char="v"/>
            </a:pPr>
            <a:r>
              <a:rPr lang="zh-CN" altLang="en-US" sz="2600" dirty="0" smtClean="0">
                <a:solidFill>
                  <a:srgbClr val="1C3A8E"/>
                </a:solidFill>
                <a:latin typeface="Verdana" pitchFamily="34" charset="0"/>
                <a:ea typeface="微软雅黑" pitchFamily="34" charset="-122"/>
              </a:rPr>
              <a:t>分析媒体及公众对</a:t>
            </a:r>
            <a:r>
              <a:rPr lang="zh-CN" altLang="en-US" sz="2600" dirty="0">
                <a:solidFill>
                  <a:srgbClr val="1C3A8E"/>
                </a:solidFill>
                <a:latin typeface="Verdana" pitchFamily="34" charset="0"/>
                <a:ea typeface="微软雅黑" pitchFamily="34" charset="-122"/>
              </a:rPr>
              <a:t>城市</a:t>
            </a:r>
            <a:r>
              <a:rPr lang="zh-CN" altLang="en-US" sz="2600" dirty="0" smtClean="0">
                <a:solidFill>
                  <a:srgbClr val="1C3A8E"/>
                </a:solidFill>
                <a:latin typeface="Verdana" pitchFamily="34" charset="0"/>
                <a:ea typeface="微软雅黑" pitchFamily="34" charset="-122"/>
              </a:rPr>
              <a:t>的情感倾向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438FE3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1C3A8E"/>
                </a:solidFill>
                <a:latin typeface="Verdana" pitchFamily="34" charset="0"/>
                <a:ea typeface="微软雅黑" pitchFamily="34" charset="-122"/>
              </a:rPr>
              <a:t>       </a:t>
            </a:r>
            <a:endParaRPr lang="zh-CN" altLang="en-US" sz="2400" dirty="0">
              <a:solidFill>
                <a:srgbClr val="1C3A8E"/>
              </a:solidFill>
              <a:latin typeface="Verdana" pitchFamily="34" charset="0"/>
              <a:ea typeface="微软雅黑" pitchFamily="34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639473137"/>
              </p:ext>
            </p:extLst>
          </p:nvPr>
        </p:nvGraphicFramePr>
        <p:xfrm>
          <a:off x="299863" y="2281972"/>
          <a:ext cx="4560168" cy="229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169079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 smtClean="0">
                <a:solidFill>
                  <a:srgbClr val="1C3A8E"/>
                </a:solidFill>
                <a:latin typeface="Verdana"/>
                <a:ea typeface="微软雅黑"/>
              </a:rPr>
              <a:t>情感倾向分布</a:t>
            </a:r>
            <a:endParaRPr lang="zh-CN" altLang="en-US" sz="24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332343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 smtClean="0">
                <a:solidFill>
                  <a:srgbClr val="1C3A8E"/>
                </a:solidFill>
                <a:latin typeface="Verdana"/>
                <a:ea typeface="微软雅黑"/>
              </a:rPr>
              <a:t>情感倾向变化趋势</a:t>
            </a:r>
            <a:endParaRPr lang="zh-CN" altLang="en-US" sz="2400" dirty="0">
              <a:solidFill>
                <a:srgbClr val="1C3A8E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91283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电子工程简洁毕业答辩PPT模板">
  <a:themeElements>
    <a:clrScheme name="电子工程简洁毕业答辩PPT模板 4">
      <a:dk1>
        <a:srgbClr val="1C3A8E"/>
      </a:dk1>
      <a:lt1>
        <a:srgbClr val="FFFFFF"/>
      </a:lt1>
      <a:dk2>
        <a:srgbClr val="000000"/>
      </a:dk2>
      <a:lt2>
        <a:srgbClr val="DDDDDD"/>
      </a:lt2>
      <a:accent1>
        <a:srgbClr val="438FE3"/>
      </a:accent1>
      <a:accent2>
        <a:srgbClr val="CC9900"/>
      </a:accent2>
      <a:accent3>
        <a:srgbClr val="FFFFFF"/>
      </a:accent3>
      <a:accent4>
        <a:srgbClr val="163078"/>
      </a:accent4>
      <a:accent5>
        <a:srgbClr val="B0C6EF"/>
      </a:accent5>
      <a:accent6>
        <a:srgbClr val="B98A00"/>
      </a:accent6>
      <a:hlink>
        <a:srgbClr val="33CCCC"/>
      </a:hlink>
      <a:folHlink>
        <a:srgbClr val="969696"/>
      </a:folHlink>
    </a:clrScheme>
    <a:fontScheme name="电子工程简洁毕业答辩PPT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电子工程简洁毕业答辩PPT模板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工程简洁毕业答辩PPT模板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工程简洁毕业答辩PPT模板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工程简洁毕业答辩PPT模板 4">
        <a:dk1>
          <a:srgbClr val="1C3A8E"/>
        </a:dk1>
        <a:lt1>
          <a:srgbClr val="FFFFFF"/>
        </a:lt1>
        <a:dk2>
          <a:srgbClr val="000000"/>
        </a:dk2>
        <a:lt2>
          <a:srgbClr val="DDDDDD"/>
        </a:lt2>
        <a:accent1>
          <a:srgbClr val="438FE3"/>
        </a:accent1>
        <a:accent2>
          <a:srgbClr val="CC9900"/>
        </a:accent2>
        <a:accent3>
          <a:srgbClr val="FFFFFF"/>
        </a:accent3>
        <a:accent4>
          <a:srgbClr val="163078"/>
        </a:accent4>
        <a:accent5>
          <a:srgbClr val="B0C6EF"/>
        </a:accent5>
        <a:accent6>
          <a:srgbClr val="B98A00"/>
        </a:accent6>
        <a:hlink>
          <a:srgbClr val="33CC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电子工程简洁毕业答辩PPT模板">
  <a:themeElements>
    <a:clrScheme name="1_电子工程简洁毕业答辩PPT模板 4">
      <a:dk1>
        <a:srgbClr val="1C3A8E"/>
      </a:dk1>
      <a:lt1>
        <a:srgbClr val="FFFFFF"/>
      </a:lt1>
      <a:dk2>
        <a:srgbClr val="000000"/>
      </a:dk2>
      <a:lt2>
        <a:srgbClr val="DDDDDD"/>
      </a:lt2>
      <a:accent1>
        <a:srgbClr val="438FE3"/>
      </a:accent1>
      <a:accent2>
        <a:srgbClr val="CC9900"/>
      </a:accent2>
      <a:accent3>
        <a:srgbClr val="FFFFFF"/>
      </a:accent3>
      <a:accent4>
        <a:srgbClr val="163078"/>
      </a:accent4>
      <a:accent5>
        <a:srgbClr val="B0C6EF"/>
      </a:accent5>
      <a:accent6>
        <a:srgbClr val="B98A00"/>
      </a:accent6>
      <a:hlink>
        <a:srgbClr val="33CCCC"/>
      </a:hlink>
      <a:folHlink>
        <a:srgbClr val="969696"/>
      </a:folHlink>
    </a:clrScheme>
    <a:fontScheme name="1_电子工程简洁毕业答辩PPT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电子工程简洁毕业答辩PPT模板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电子工程简洁毕业答辩PPT模板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电子工程简洁毕业答辩PPT模板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电子工程简洁毕业答辩PPT模板 4">
        <a:dk1>
          <a:srgbClr val="1C3A8E"/>
        </a:dk1>
        <a:lt1>
          <a:srgbClr val="FFFFFF"/>
        </a:lt1>
        <a:dk2>
          <a:srgbClr val="000000"/>
        </a:dk2>
        <a:lt2>
          <a:srgbClr val="DDDDDD"/>
        </a:lt2>
        <a:accent1>
          <a:srgbClr val="438FE3"/>
        </a:accent1>
        <a:accent2>
          <a:srgbClr val="CC9900"/>
        </a:accent2>
        <a:accent3>
          <a:srgbClr val="FFFFFF"/>
        </a:accent3>
        <a:accent4>
          <a:srgbClr val="163078"/>
        </a:accent4>
        <a:accent5>
          <a:srgbClr val="B0C6EF"/>
        </a:accent5>
        <a:accent6>
          <a:srgbClr val="B98A00"/>
        </a:accent6>
        <a:hlink>
          <a:srgbClr val="33CC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Pages>0</Pages>
  <Words>1653</Words>
  <Characters>0</Characters>
  <Application>Microsoft Office PowerPoint</Application>
  <DocSecurity>0</DocSecurity>
  <PresentationFormat>全屏显示(4:3)</PresentationFormat>
  <Lines>0</Lines>
  <Paragraphs>225</Paragraphs>
  <Slides>30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电子工程简洁毕业答辩PPT模板</vt:lpstr>
      <vt:lpstr>1_电子工程简洁毕业答辩PPT模板</vt:lpstr>
      <vt:lpstr>Microsoft Excel 图表</vt:lpstr>
      <vt:lpstr>社会风险量化分析平台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广州市现代化舆情研判中心 第二期建设方案</dc:title>
  <dc:creator>fanshy</dc:creator>
  <cp:lastModifiedBy>fanshy</cp:lastModifiedBy>
  <cp:revision>101</cp:revision>
  <dcterms:created xsi:type="dcterms:W3CDTF">2013-05-19T16:15:08Z</dcterms:created>
  <dcterms:modified xsi:type="dcterms:W3CDTF">2013-04-01T06:49:17Z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