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18" autoAdjust="0"/>
  </p:normalViewPr>
  <p:slideViewPr>
    <p:cSldViewPr>
      <p:cViewPr varScale="1">
        <p:scale>
          <a:sx n="101" d="100"/>
          <a:sy n="101" d="100"/>
        </p:scale>
        <p:origin x="-264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530820CF-B880-4189-942D-D702A7CBA730}" type="datetimeFigureOut">
              <a:rPr lang="zh-CN" altLang="en-US" smtClean="0"/>
              <a:t>2011/12/27</a:t>
            </a:fld>
            <a:endParaRPr lang="zh-CN" alt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slow">
    <p:blinds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2011/12/27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blinds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2011/12/27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blinds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2011/12/27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blinds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2011/12/27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blinds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2011/12/27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  <p:transition spd="slow">
    <p:blinds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2011/12/27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blinds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2011/12/27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blinds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2011/12/27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blinds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2011/12/27</a:t>
            </a:fld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 spd="slow">
    <p:blinds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2011/12/27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blinds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2011/12/27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 spd="slow">
    <p:blinds dir="vert"/>
  </p:transition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SCAR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项目总结及展示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9990141"/>
      </p:ext>
    </p:extLst>
  </p:cSld>
  <p:clrMapOvr>
    <a:masterClrMapping/>
  </p:clrMapOvr>
  <p:transition spd="slow">
    <p:blinds dir="vert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几次大的变更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使用开源引擎</a:t>
            </a:r>
            <a:r>
              <a:rPr lang="en-US" altLang="zh-CN" dirty="0" err="1" smtClean="0"/>
              <a:t>Irrlicht</a:t>
            </a:r>
            <a:r>
              <a:rPr lang="zh-CN" altLang="en-US" dirty="0" smtClean="0"/>
              <a:t>，而不是自己开发引擎</a:t>
            </a:r>
            <a:endParaRPr lang="en-US" altLang="zh-CN" dirty="0" smtClean="0"/>
          </a:p>
          <a:p>
            <a:r>
              <a:rPr lang="zh-CN" altLang="en-US" dirty="0" smtClean="0"/>
              <a:t>开发局域网对战模式，放弃单人游戏模块</a:t>
            </a:r>
            <a:endParaRPr lang="en-US" altLang="zh-CN" dirty="0" smtClean="0"/>
          </a:p>
          <a:p>
            <a:r>
              <a:rPr lang="zh-CN" altLang="en-US" dirty="0" smtClean="0"/>
              <a:t>仅开发多人对战的混战模式</a:t>
            </a:r>
            <a:endParaRPr lang="en-US" altLang="zh-CN" dirty="0" smtClean="0"/>
          </a:p>
          <a:p>
            <a:r>
              <a:rPr lang="zh-CN" altLang="en-US" dirty="0" smtClean="0"/>
              <a:t>放弃菜单场景的开发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41595588"/>
      </p:ext>
    </p:extLst>
  </p:cSld>
  <p:clrMapOvr>
    <a:masterClrMapping/>
  </p:clrMapOvr>
  <p:transition spd="slow">
    <p:blinds dir="vert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游戏流程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1619672" y="2816279"/>
            <a:ext cx="1008112" cy="100811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进入游戏</a:t>
            </a:r>
            <a:endParaRPr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3119410" y="2852936"/>
            <a:ext cx="1008112" cy="100811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选择阵营</a:t>
            </a:r>
            <a:endParaRPr lang="zh-CN" altLang="en-US" dirty="0"/>
          </a:p>
        </p:txBody>
      </p:sp>
      <p:sp>
        <p:nvSpPr>
          <p:cNvPr id="9" name="椭圆 8"/>
          <p:cNvSpPr/>
          <p:nvPr/>
        </p:nvSpPr>
        <p:spPr>
          <a:xfrm>
            <a:off x="4718240" y="2852936"/>
            <a:ext cx="1008112" cy="100811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选择舰船</a:t>
            </a:r>
            <a:endParaRPr lang="zh-CN" altLang="en-US" dirty="0"/>
          </a:p>
        </p:txBody>
      </p:sp>
      <p:sp>
        <p:nvSpPr>
          <p:cNvPr id="10" name="椭圆 9"/>
          <p:cNvSpPr/>
          <p:nvPr/>
        </p:nvSpPr>
        <p:spPr>
          <a:xfrm>
            <a:off x="6228184" y="2852936"/>
            <a:ext cx="1008112" cy="100811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选择武器</a:t>
            </a:r>
            <a:endParaRPr lang="zh-CN" altLang="en-US" dirty="0"/>
          </a:p>
        </p:txBody>
      </p:sp>
      <p:sp>
        <p:nvSpPr>
          <p:cNvPr id="13" name="椭圆 12"/>
          <p:cNvSpPr/>
          <p:nvPr/>
        </p:nvSpPr>
        <p:spPr>
          <a:xfrm>
            <a:off x="6228184" y="4365104"/>
            <a:ext cx="1008112" cy="100811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起飞</a:t>
            </a:r>
            <a:endParaRPr lang="zh-CN" altLang="en-US" dirty="0"/>
          </a:p>
        </p:txBody>
      </p:sp>
      <p:sp>
        <p:nvSpPr>
          <p:cNvPr id="14" name="椭圆 13"/>
          <p:cNvSpPr/>
          <p:nvPr/>
        </p:nvSpPr>
        <p:spPr>
          <a:xfrm>
            <a:off x="4748578" y="4365104"/>
            <a:ext cx="1008112" cy="100811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跃迁</a:t>
            </a:r>
            <a:endParaRPr lang="zh-CN" altLang="en-US" dirty="0"/>
          </a:p>
        </p:txBody>
      </p:sp>
      <p:sp>
        <p:nvSpPr>
          <p:cNvPr id="16" name="椭圆 15"/>
          <p:cNvSpPr/>
          <p:nvPr/>
        </p:nvSpPr>
        <p:spPr>
          <a:xfrm>
            <a:off x="3106577" y="4365104"/>
            <a:ext cx="1008112" cy="100811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进入战场</a:t>
            </a:r>
            <a:endParaRPr lang="zh-CN" altLang="en-US" dirty="0"/>
          </a:p>
        </p:txBody>
      </p:sp>
      <p:sp>
        <p:nvSpPr>
          <p:cNvPr id="17" name="椭圆 16"/>
          <p:cNvSpPr/>
          <p:nvPr/>
        </p:nvSpPr>
        <p:spPr>
          <a:xfrm>
            <a:off x="1619672" y="4365104"/>
            <a:ext cx="1008112" cy="100811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开始对战</a:t>
            </a:r>
            <a:endParaRPr lang="zh-CN" altLang="en-US" dirty="0"/>
          </a:p>
        </p:txBody>
      </p:sp>
      <p:sp>
        <p:nvSpPr>
          <p:cNvPr id="18" name="右箭头 17"/>
          <p:cNvSpPr/>
          <p:nvPr/>
        </p:nvSpPr>
        <p:spPr>
          <a:xfrm>
            <a:off x="2725055" y="3158643"/>
            <a:ext cx="334777" cy="396697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右箭头 18"/>
          <p:cNvSpPr/>
          <p:nvPr/>
        </p:nvSpPr>
        <p:spPr>
          <a:xfrm rot="5400000">
            <a:off x="6582527" y="3927359"/>
            <a:ext cx="334777" cy="396697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右箭头 21"/>
          <p:cNvSpPr/>
          <p:nvPr/>
        </p:nvSpPr>
        <p:spPr>
          <a:xfrm>
            <a:off x="5821399" y="3158643"/>
            <a:ext cx="334777" cy="396697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右箭头 22"/>
          <p:cNvSpPr/>
          <p:nvPr/>
        </p:nvSpPr>
        <p:spPr>
          <a:xfrm>
            <a:off x="4283968" y="3140968"/>
            <a:ext cx="334777" cy="396697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右箭头 23"/>
          <p:cNvSpPr/>
          <p:nvPr/>
        </p:nvSpPr>
        <p:spPr>
          <a:xfrm rot="10800000">
            <a:off x="4237223" y="4725144"/>
            <a:ext cx="334777" cy="396697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右箭头 24"/>
          <p:cNvSpPr/>
          <p:nvPr/>
        </p:nvSpPr>
        <p:spPr>
          <a:xfrm rot="10800000">
            <a:off x="5821399" y="4737659"/>
            <a:ext cx="334777" cy="396697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右箭头 25"/>
          <p:cNvSpPr/>
          <p:nvPr/>
        </p:nvSpPr>
        <p:spPr>
          <a:xfrm rot="10800000">
            <a:off x="2677532" y="4688487"/>
            <a:ext cx="334777" cy="396697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2283577"/>
      </p:ext>
    </p:extLst>
  </p:cSld>
  <p:clrMapOvr>
    <a:masterClrMapping/>
  </p:clrMapOvr>
  <p:transition spd="slow">
    <p:blinds dir="vert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3608" y="1844824"/>
            <a:ext cx="7024744" cy="1143000"/>
          </a:xfrm>
        </p:spPr>
        <p:txBody>
          <a:bodyPr>
            <a:normAutofit/>
          </a:bodyPr>
          <a:lstStyle/>
          <a:p>
            <a:pPr algn="ctr"/>
            <a:r>
              <a:rPr lang="zh-CN" altLang="en-US" sz="4400" dirty="0" smtClean="0"/>
              <a:t>展示游戏</a:t>
            </a:r>
            <a:endParaRPr lang="zh-CN" altLang="en-US" sz="4400" dirty="0"/>
          </a:p>
        </p:txBody>
      </p:sp>
    </p:spTree>
    <p:extLst>
      <p:ext uri="{BB962C8B-B14F-4D97-AF65-F5344CB8AC3E}">
        <p14:creationId xmlns:p14="http://schemas.microsoft.com/office/powerpoint/2010/main" val="495362246"/>
      </p:ext>
    </p:extLst>
  </p:cSld>
  <p:clrMapOvr>
    <a:masterClrMapping/>
  </p:clrMapOvr>
  <p:transition spd="slow">
    <p:blinds dir="vert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经验总结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沟通、协作是项目成功的基础</a:t>
            </a:r>
            <a:endParaRPr lang="en-US" altLang="zh-CN" dirty="0" smtClean="0"/>
          </a:p>
          <a:p>
            <a:r>
              <a:rPr lang="zh-CN" altLang="en-US" dirty="0" smtClean="0"/>
              <a:t>不要把计划定得太大，尤其是在时间不够的情况下</a:t>
            </a:r>
            <a:endParaRPr lang="en-US" altLang="zh-CN" dirty="0" smtClean="0"/>
          </a:p>
          <a:p>
            <a:r>
              <a:rPr lang="zh-CN" altLang="en-US" dirty="0"/>
              <a:t>第一</a:t>
            </a:r>
            <a:r>
              <a:rPr lang="zh-CN" altLang="en-US" dirty="0" smtClean="0"/>
              <a:t>步是需求，第二步是骨架系统</a:t>
            </a:r>
            <a:endParaRPr lang="en-US" altLang="zh-CN" dirty="0" smtClean="0"/>
          </a:p>
          <a:p>
            <a:r>
              <a:rPr lang="zh-CN" altLang="en-US" dirty="0" smtClean="0"/>
              <a:t>简单的事情往往比它看上去的要复杂</a:t>
            </a:r>
            <a:endParaRPr lang="en-US" altLang="zh-CN" dirty="0" smtClean="0"/>
          </a:p>
          <a:p>
            <a:r>
              <a:rPr lang="zh-CN" altLang="en-US" smtClean="0"/>
              <a:t>有时候人要被别人用针在身后捅着才会继续走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90095192"/>
      </p:ext>
    </p:extLst>
  </p:cSld>
  <p:clrMapOvr>
    <a:masterClrMapping/>
  </p:clrMapOvr>
  <p:transition spd="slow">
    <p:blinds dir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项目概况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项目：</a:t>
            </a:r>
            <a:r>
              <a:rPr lang="en-US" altLang="zh-CN" dirty="0" smtClean="0"/>
              <a:t>SCAR</a:t>
            </a:r>
            <a:r>
              <a:rPr lang="zh-CN" altLang="en-US" dirty="0" smtClean="0"/>
              <a:t>（局域网第一人称模拟飞行射击游戏）</a:t>
            </a:r>
            <a:endParaRPr lang="en-US" altLang="zh-CN" dirty="0" smtClean="0"/>
          </a:p>
          <a:p>
            <a:r>
              <a:rPr lang="zh-CN" altLang="en-US" dirty="0" smtClean="0"/>
              <a:t>时间：</a:t>
            </a:r>
            <a:r>
              <a:rPr lang="en-US" altLang="zh-CN" dirty="0" smtClean="0"/>
              <a:t>4</a:t>
            </a:r>
            <a:r>
              <a:rPr lang="zh-CN" altLang="en-US" dirty="0" smtClean="0"/>
              <a:t>个月（</a:t>
            </a:r>
            <a:r>
              <a:rPr lang="en-US" altLang="zh-CN" dirty="0" smtClean="0"/>
              <a:t>9.14 – 12.14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参与人数：</a:t>
            </a:r>
            <a:r>
              <a:rPr lang="en-US" altLang="zh-CN" dirty="0" smtClean="0"/>
              <a:t>7</a:t>
            </a:r>
            <a:r>
              <a:rPr lang="zh-CN" altLang="en-US" dirty="0" smtClean="0"/>
              <a:t>人（编外</a:t>
            </a:r>
            <a:r>
              <a:rPr lang="en-US" altLang="zh-CN" dirty="0" smtClean="0"/>
              <a:t>2</a:t>
            </a:r>
            <a:r>
              <a:rPr lang="zh-CN" altLang="en-US" dirty="0" smtClean="0"/>
              <a:t>人）</a:t>
            </a:r>
            <a:endParaRPr lang="en-US" altLang="zh-CN" dirty="0"/>
          </a:p>
          <a:p>
            <a:r>
              <a:rPr lang="zh-CN" altLang="en-US" dirty="0" smtClean="0"/>
              <a:t>总代码量：</a:t>
            </a:r>
            <a:r>
              <a:rPr lang="en-US" altLang="zh-CN" dirty="0" smtClean="0"/>
              <a:t>42437</a:t>
            </a:r>
            <a:r>
              <a:rPr lang="zh-CN" altLang="en-US" dirty="0" smtClean="0"/>
              <a:t>行</a:t>
            </a:r>
            <a:endParaRPr lang="en-US" altLang="zh-CN" dirty="0" smtClean="0"/>
          </a:p>
          <a:p>
            <a:r>
              <a:rPr lang="zh-CN" altLang="en-US" dirty="0" smtClean="0"/>
              <a:t>完成情况：基本完成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43476528"/>
      </p:ext>
    </p:extLst>
  </p:cSld>
  <p:clrMapOvr>
    <a:masterClrMapping/>
  </p:clrMapOvr>
  <p:transition spd="slow">
    <p:blinds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我们完成了</a:t>
            </a:r>
            <a:r>
              <a:rPr lang="en-US" altLang="zh-CN" dirty="0" smtClean="0"/>
              <a:t>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基地、战场等场景的构建</a:t>
            </a:r>
            <a:endParaRPr lang="en-US" altLang="zh-CN" dirty="0" smtClean="0"/>
          </a:p>
          <a:p>
            <a:r>
              <a:rPr lang="zh-CN" altLang="en-US" dirty="0" smtClean="0"/>
              <a:t>模拟太空飞行的全方位角度旋转操控</a:t>
            </a:r>
            <a:endParaRPr lang="en-US" altLang="zh-CN" dirty="0"/>
          </a:p>
          <a:p>
            <a:r>
              <a:rPr lang="zh-CN" altLang="en-US" dirty="0" smtClean="0"/>
              <a:t>锁定、开火等一系列逻辑</a:t>
            </a:r>
            <a:endParaRPr lang="en-US" altLang="zh-CN" dirty="0" smtClean="0"/>
          </a:p>
          <a:p>
            <a:r>
              <a:rPr lang="zh-CN" altLang="en-US" dirty="0" smtClean="0"/>
              <a:t>局域网联机数据传输</a:t>
            </a:r>
            <a:endParaRPr lang="en-US" altLang="zh-CN" dirty="0" smtClean="0"/>
          </a:p>
          <a:p>
            <a:r>
              <a:rPr lang="zh-CN" altLang="en-US" dirty="0" smtClean="0"/>
              <a:t>绚丽的画面，友好的</a:t>
            </a:r>
            <a:r>
              <a:rPr lang="en-US" altLang="zh-CN" dirty="0" smtClean="0"/>
              <a:t>UI</a:t>
            </a:r>
          </a:p>
          <a:p>
            <a:r>
              <a:rPr lang="zh-CN" altLang="en-US" dirty="0" smtClean="0"/>
              <a:t>优秀的用户体验，强烈的代入感</a:t>
            </a:r>
            <a:endParaRPr lang="en-US" altLang="zh-CN" dirty="0" smtClean="0"/>
          </a:p>
          <a:p>
            <a:r>
              <a:rPr lang="zh-CN" altLang="en-US" dirty="0" smtClean="0"/>
              <a:t>简单的电脑</a:t>
            </a:r>
            <a:r>
              <a:rPr lang="en-US" altLang="zh-CN" dirty="0" smtClean="0"/>
              <a:t>AI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9529013"/>
      </p:ext>
    </p:extLst>
  </p:cSld>
  <p:clrMapOvr>
    <a:masterClrMapping/>
  </p:clrMapOvr>
  <p:transition spd="slow">
    <p:blinds dir="vert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项目的四个阶段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验证准备阶段：</a:t>
            </a:r>
            <a:r>
              <a:rPr lang="en-US" altLang="zh-CN" dirty="0" smtClean="0"/>
              <a:t>9</a:t>
            </a:r>
            <a:r>
              <a:rPr lang="zh-CN" altLang="en-US" dirty="0" smtClean="0"/>
              <a:t>月</a:t>
            </a:r>
            <a:r>
              <a:rPr lang="en-US" altLang="zh-CN" dirty="0" smtClean="0"/>
              <a:t>14</a:t>
            </a:r>
            <a:r>
              <a:rPr lang="zh-CN" altLang="en-US" dirty="0" smtClean="0"/>
              <a:t>日 </a:t>
            </a:r>
            <a:r>
              <a:rPr lang="en-US" altLang="zh-CN" dirty="0" smtClean="0"/>
              <a:t>– 9</a:t>
            </a:r>
            <a:r>
              <a:rPr lang="zh-CN" altLang="en-US" dirty="0" smtClean="0"/>
              <a:t>月</a:t>
            </a:r>
            <a:r>
              <a:rPr lang="en-US" altLang="zh-CN" dirty="0" smtClean="0"/>
              <a:t>21</a:t>
            </a:r>
            <a:r>
              <a:rPr lang="zh-CN" altLang="en-US" dirty="0" smtClean="0"/>
              <a:t>日</a:t>
            </a:r>
            <a:endParaRPr lang="en-US" altLang="zh-CN" dirty="0" smtClean="0"/>
          </a:p>
          <a:p>
            <a:r>
              <a:rPr lang="zh-CN" altLang="en-US" dirty="0" smtClean="0"/>
              <a:t>设计阶段：</a:t>
            </a:r>
            <a:r>
              <a:rPr lang="en-US" altLang="zh-CN" dirty="0" smtClean="0"/>
              <a:t>9</a:t>
            </a:r>
            <a:r>
              <a:rPr lang="zh-CN" altLang="en-US" dirty="0" smtClean="0"/>
              <a:t>月</a:t>
            </a:r>
            <a:r>
              <a:rPr lang="en-US" altLang="zh-CN" dirty="0" smtClean="0"/>
              <a:t>22</a:t>
            </a:r>
            <a:r>
              <a:rPr lang="zh-CN" altLang="en-US" dirty="0" smtClean="0"/>
              <a:t>日</a:t>
            </a:r>
            <a:r>
              <a:rPr lang="en-US" altLang="zh-CN" dirty="0" smtClean="0"/>
              <a:t> – 10</a:t>
            </a:r>
            <a:r>
              <a:rPr lang="zh-CN" altLang="en-US" dirty="0" smtClean="0"/>
              <a:t>月</a:t>
            </a:r>
            <a:r>
              <a:rPr lang="en-US" altLang="zh-CN" dirty="0" smtClean="0"/>
              <a:t>18</a:t>
            </a:r>
            <a:r>
              <a:rPr lang="zh-CN" altLang="en-US" dirty="0" smtClean="0"/>
              <a:t>日</a:t>
            </a:r>
            <a:endParaRPr lang="en-US" altLang="zh-CN" dirty="0" smtClean="0"/>
          </a:p>
          <a:p>
            <a:r>
              <a:rPr lang="zh-CN" altLang="en-US" dirty="0" smtClean="0"/>
              <a:t>构建阶段：</a:t>
            </a:r>
            <a:r>
              <a:rPr lang="en-US" altLang="zh-CN" dirty="0" smtClean="0"/>
              <a:t>10</a:t>
            </a:r>
            <a:r>
              <a:rPr lang="zh-CN" altLang="en-US" dirty="0" smtClean="0"/>
              <a:t>月</a:t>
            </a:r>
            <a:r>
              <a:rPr lang="en-US" altLang="zh-CN" dirty="0" smtClean="0"/>
              <a:t>19</a:t>
            </a:r>
            <a:r>
              <a:rPr lang="zh-CN" altLang="en-US" dirty="0" smtClean="0"/>
              <a:t>日 </a:t>
            </a:r>
            <a:r>
              <a:rPr lang="en-US" altLang="zh-CN" dirty="0" smtClean="0"/>
              <a:t>– 11</a:t>
            </a:r>
            <a:r>
              <a:rPr lang="zh-CN" altLang="en-US" dirty="0" smtClean="0"/>
              <a:t>月</a:t>
            </a:r>
            <a:r>
              <a:rPr lang="en-US" altLang="zh-CN" dirty="0" smtClean="0"/>
              <a:t>16</a:t>
            </a:r>
            <a:r>
              <a:rPr lang="zh-CN" altLang="en-US" dirty="0" smtClean="0"/>
              <a:t>日</a:t>
            </a:r>
            <a:endParaRPr lang="en-US" altLang="zh-CN" dirty="0" smtClean="0"/>
          </a:p>
          <a:p>
            <a:r>
              <a:rPr lang="zh-CN" altLang="en-US" dirty="0" smtClean="0"/>
              <a:t>赶工阶段：</a:t>
            </a:r>
            <a:r>
              <a:rPr lang="en-US" altLang="zh-CN" dirty="0" smtClean="0"/>
              <a:t>12</a:t>
            </a:r>
            <a:r>
              <a:rPr lang="zh-CN" altLang="en-US" dirty="0" smtClean="0"/>
              <a:t>月</a:t>
            </a:r>
            <a:r>
              <a:rPr lang="en-US" altLang="zh-CN" dirty="0" smtClean="0"/>
              <a:t>6</a:t>
            </a:r>
            <a:r>
              <a:rPr lang="zh-CN" altLang="en-US" dirty="0" smtClean="0"/>
              <a:t>日 </a:t>
            </a:r>
            <a:r>
              <a:rPr lang="en-US" altLang="zh-CN" dirty="0" smtClean="0"/>
              <a:t>– 12</a:t>
            </a:r>
            <a:r>
              <a:rPr lang="zh-CN" altLang="en-US" dirty="0" smtClean="0"/>
              <a:t>月</a:t>
            </a:r>
            <a:r>
              <a:rPr lang="en-US" altLang="zh-CN" dirty="0" smtClean="0"/>
              <a:t>14</a:t>
            </a:r>
            <a:r>
              <a:rPr lang="zh-CN" altLang="en-US" dirty="0" smtClean="0"/>
              <a:t>日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75427955"/>
      </p:ext>
    </p:extLst>
  </p:cSld>
  <p:clrMapOvr>
    <a:masterClrMapping/>
  </p:clrMapOvr>
  <p:transition spd="slow">
    <p:blinds dir="vert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工作分配及管理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工作分配到“类”</a:t>
            </a:r>
            <a:endParaRPr lang="en-US" altLang="zh-CN" dirty="0" smtClean="0"/>
          </a:p>
          <a:p>
            <a:r>
              <a:rPr lang="zh-CN" altLang="en-US" dirty="0" smtClean="0"/>
              <a:t>前三个阶段每周总结例会</a:t>
            </a:r>
            <a:endParaRPr lang="en-US" altLang="zh-CN" dirty="0" smtClean="0"/>
          </a:p>
          <a:p>
            <a:r>
              <a:rPr lang="zh-CN" altLang="en-US" dirty="0" smtClean="0"/>
              <a:t>例会时每人口述个人总结</a:t>
            </a:r>
            <a:endParaRPr lang="en-US" altLang="zh-CN" dirty="0" smtClean="0"/>
          </a:p>
          <a:p>
            <a:r>
              <a:rPr lang="zh-CN" altLang="en-US" dirty="0"/>
              <a:t>每</a:t>
            </a:r>
            <a:r>
              <a:rPr lang="zh-CN" altLang="en-US" dirty="0" smtClean="0"/>
              <a:t>周六集中编写代码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798864435"/>
      </p:ext>
    </p:extLst>
  </p:cSld>
  <p:clrMapOvr>
    <a:masterClrMapping/>
  </p:clrMapOvr>
  <p:transition spd="slow">
    <p:blinds dir="vert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一些例会的记录</a:t>
            </a:r>
            <a:r>
              <a:rPr lang="en-US" altLang="zh-CN" dirty="0" smtClean="0"/>
              <a:t>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26" name="Picture 2" descr="C:\Users\Kid\Desktop\新建文件夹\DSC_0002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693"/>
          <a:stretch/>
        </p:blipFill>
        <p:spPr bwMode="auto">
          <a:xfrm>
            <a:off x="2411760" y="2488676"/>
            <a:ext cx="4107640" cy="3182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1367121"/>
      </p:ext>
    </p:extLst>
  </p:cSld>
  <p:clrMapOvr>
    <a:masterClrMapping/>
  </p:clrMapOvr>
  <p:transition spd="slow">
    <p:blinds dir="vert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一些例会的记录</a:t>
            </a:r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2050" name="Picture 2" descr="C:\Users\Kid\Desktop\新建文件夹\DSC_000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403274"/>
            <a:ext cx="5040560" cy="3338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0284506"/>
      </p:ext>
    </p:extLst>
  </p:cSld>
  <p:clrMapOvr>
    <a:masterClrMapping/>
  </p:clrMapOvr>
  <p:transition spd="slow">
    <p:blinds dir="vert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一些例会的记录</a:t>
            </a:r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074" name="Picture 2" descr="C:\Users\Kid\Desktop\新建文件夹\DSC_000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2492896"/>
            <a:ext cx="4933770" cy="3267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2686630"/>
      </p:ext>
    </p:extLst>
  </p:cSld>
  <p:clrMapOvr>
    <a:masterClrMapping/>
  </p:clrMapOvr>
  <p:transition spd="slow">
    <p:blinds dir="vert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一些例会的记录</a:t>
            </a:r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098" name="Picture 2" descr="C:\Users\Kid\Desktop\新建文件夹\DSC_000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420888"/>
            <a:ext cx="4897050" cy="3243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6476697"/>
      </p:ext>
    </p:extLst>
  </p:cSld>
  <p:clrMapOvr>
    <a:masterClrMapping/>
  </p:clrMapOvr>
  <p:transition spd="slow">
    <p:blinds dir="vert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奥斯汀">
  <a:themeElements>
    <a:clrScheme name="奥斯汀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奥斯汀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奥斯汀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68</TotalTime>
  <Words>320</Words>
  <Application>Microsoft Office PowerPoint</Application>
  <PresentationFormat>全屏显示(4:3)</PresentationFormat>
  <Paragraphs>51</Paragraphs>
  <Slides>13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奥斯汀</vt:lpstr>
      <vt:lpstr>SCAR</vt:lpstr>
      <vt:lpstr>项目概况</vt:lpstr>
      <vt:lpstr>我们完成了…</vt:lpstr>
      <vt:lpstr>项目的四个阶段</vt:lpstr>
      <vt:lpstr>工作分配及管理</vt:lpstr>
      <vt:lpstr>一些例会的记录…</vt:lpstr>
      <vt:lpstr>一些例会的记录…</vt:lpstr>
      <vt:lpstr>一些例会的记录…</vt:lpstr>
      <vt:lpstr>一些例会的记录…</vt:lpstr>
      <vt:lpstr>几次大的变更</vt:lpstr>
      <vt:lpstr>游戏流程</vt:lpstr>
      <vt:lpstr>展示游戏</vt:lpstr>
      <vt:lpstr>经验总结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SCAR</dc:title>
  <dc:creator>Kid</dc:creator>
  <cp:lastModifiedBy>Kid</cp:lastModifiedBy>
  <cp:revision>12</cp:revision>
  <dcterms:created xsi:type="dcterms:W3CDTF">2011-12-27T10:26:45Z</dcterms:created>
  <dcterms:modified xsi:type="dcterms:W3CDTF">2011-12-27T11:59:14Z</dcterms:modified>
</cp:coreProperties>
</file>