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SCAR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项目总结及展示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99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几次大的变更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使用开源引擎</a:t>
            </a:r>
            <a:r>
              <a:rPr lang="en-US" altLang="zh-CN" dirty="0" err="1" smtClean="0"/>
              <a:t>Irrlicht</a:t>
            </a:r>
            <a:r>
              <a:rPr lang="zh-CN" altLang="en-US" dirty="0" smtClean="0"/>
              <a:t>，而不是自己开发引擎</a:t>
            </a:r>
            <a:endParaRPr lang="en-US" altLang="zh-CN" dirty="0" smtClean="0"/>
          </a:p>
          <a:p>
            <a:r>
              <a:rPr lang="zh-CN" altLang="en-US" dirty="0" smtClean="0"/>
              <a:t>开发局域网对战模式，放弃单人游戏模块</a:t>
            </a:r>
            <a:endParaRPr lang="en-US" altLang="zh-CN" dirty="0" smtClean="0"/>
          </a:p>
          <a:p>
            <a:r>
              <a:rPr lang="zh-CN" altLang="en-US" dirty="0" smtClean="0"/>
              <a:t>仅开发多人对战的混战模式</a:t>
            </a:r>
            <a:endParaRPr lang="en-US" altLang="zh-CN" dirty="0" smtClean="0"/>
          </a:p>
          <a:p>
            <a:r>
              <a:rPr lang="zh-CN" altLang="en-US" dirty="0" smtClean="0"/>
              <a:t>放弃菜单场景的开发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5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19672" y="2816279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进入游戏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119410" y="2852936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选择阵营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18240" y="2852936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选择舰船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228184" y="2852936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选择武器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228184" y="4365104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起飞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748578" y="4365104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跃迁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106577" y="4365104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进入战场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619672" y="4365104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开始对战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2725055" y="3158643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5400000">
            <a:off x="6582527" y="3927359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821399" y="3158643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4283968" y="3140968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0800000">
            <a:off x="4237223" y="4725144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800000">
            <a:off x="5821399" y="4737659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0800000">
            <a:off x="2677532" y="4688487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44824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/>
              <a:t>展示游戏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9536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经验总结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沟通、协作是项目成功的基础</a:t>
            </a:r>
            <a:endParaRPr lang="en-US" altLang="zh-CN" dirty="0" smtClean="0"/>
          </a:p>
          <a:p>
            <a:r>
              <a:rPr lang="zh-CN" altLang="en-US" dirty="0" smtClean="0"/>
              <a:t>不要把计划定得太大，尤其是在时间不够的情况下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步是需求，第二步是骨架系统</a:t>
            </a:r>
            <a:endParaRPr lang="en-US" altLang="zh-CN" dirty="0" smtClean="0"/>
          </a:p>
          <a:p>
            <a:r>
              <a:rPr lang="zh-CN" altLang="en-US" dirty="0" smtClean="0"/>
              <a:t>简单的事情往往比它看上去的要复杂</a:t>
            </a:r>
            <a:endParaRPr lang="en-US" altLang="zh-CN" dirty="0" smtClean="0"/>
          </a:p>
          <a:p>
            <a:r>
              <a:rPr lang="zh-CN" altLang="en-US" smtClean="0"/>
              <a:t>有时候人要被别人用针在身后捅着才会继续走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09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项目：</a:t>
            </a:r>
            <a:r>
              <a:rPr lang="en-US" altLang="zh-CN" dirty="0" smtClean="0"/>
              <a:t>SCAR</a:t>
            </a:r>
            <a:r>
              <a:rPr lang="zh-CN" altLang="en-US" dirty="0" smtClean="0"/>
              <a:t>（局域网第一人称模拟飞行射击游戏）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个月（</a:t>
            </a:r>
            <a:r>
              <a:rPr lang="en-US" altLang="zh-CN" dirty="0" smtClean="0"/>
              <a:t>9.14 – 12.14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参与人数：</a:t>
            </a:r>
            <a:r>
              <a:rPr lang="en-US" altLang="zh-CN" dirty="0" smtClean="0"/>
              <a:t>7</a:t>
            </a:r>
            <a:r>
              <a:rPr lang="zh-CN" altLang="en-US" dirty="0" smtClean="0"/>
              <a:t>人（编外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人）</a:t>
            </a:r>
            <a:endParaRPr lang="en-US" altLang="zh-CN" dirty="0"/>
          </a:p>
          <a:p>
            <a:r>
              <a:rPr lang="zh-CN" altLang="en-US" dirty="0" smtClean="0"/>
              <a:t>总代码量：</a:t>
            </a:r>
            <a:r>
              <a:rPr lang="en-US" altLang="zh-CN" dirty="0" smtClean="0"/>
              <a:t>42437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 smtClean="0"/>
              <a:t>完成情况：基本完成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7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我们完成了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基地、战场等场景的构建</a:t>
            </a:r>
            <a:endParaRPr lang="en-US" altLang="zh-CN" dirty="0" smtClean="0"/>
          </a:p>
          <a:p>
            <a:r>
              <a:rPr lang="zh-CN" altLang="en-US" dirty="0" smtClean="0"/>
              <a:t>模拟太空飞行的全方位角度旋转操控</a:t>
            </a:r>
            <a:endParaRPr lang="en-US" altLang="zh-CN" dirty="0"/>
          </a:p>
          <a:p>
            <a:r>
              <a:rPr lang="zh-CN" altLang="en-US" dirty="0" smtClean="0"/>
              <a:t>锁定、开火等一系列逻辑</a:t>
            </a:r>
            <a:endParaRPr lang="en-US" altLang="zh-CN" dirty="0" smtClean="0"/>
          </a:p>
          <a:p>
            <a:r>
              <a:rPr lang="zh-CN" altLang="en-US" dirty="0" smtClean="0"/>
              <a:t>局域网联机数据传输</a:t>
            </a:r>
            <a:endParaRPr lang="en-US" altLang="zh-CN" dirty="0" smtClean="0"/>
          </a:p>
          <a:p>
            <a:r>
              <a:rPr lang="zh-CN" altLang="en-US" dirty="0" smtClean="0"/>
              <a:t>绚丽的画面，友好的</a:t>
            </a:r>
            <a:r>
              <a:rPr lang="en-US" altLang="zh-CN" dirty="0" smtClean="0"/>
              <a:t>UI</a:t>
            </a:r>
          </a:p>
          <a:p>
            <a:r>
              <a:rPr lang="zh-CN" altLang="en-US" dirty="0" smtClean="0"/>
              <a:t>优秀的用户体验，强烈的代入感</a:t>
            </a:r>
            <a:endParaRPr lang="en-US" altLang="zh-CN" dirty="0" smtClean="0"/>
          </a:p>
          <a:p>
            <a:r>
              <a:rPr lang="zh-CN" altLang="en-US" dirty="0" smtClean="0"/>
              <a:t>简单的电脑</a:t>
            </a:r>
            <a:r>
              <a:rPr lang="en-US" altLang="zh-CN" dirty="0" smtClean="0"/>
              <a:t>AI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5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项目的四个阶段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验证准备阶段：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– 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设计阶段：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</a:t>
            </a:r>
            <a:r>
              <a:rPr lang="en-US" altLang="zh-CN" dirty="0" smtClean="0"/>
              <a:t> – 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构建阶段：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– 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赶工阶段：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– 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4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工作分配及管理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工作分配到“类”</a:t>
            </a:r>
            <a:endParaRPr lang="en-US" altLang="zh-CN" dirty="0" smtClean="0"/>
          </a:p>
          <a:p>
            <a:r>
              <a:rPr lang="zh-CN" altLang="en-US" dirty="0" smtClean="0"/>
              <a:t>前三个阶段每周总结例会</a:t>
            </a:r>
            <a:endParaRPr lang="en-US" altLang="zh-CN" dirty="0" smtClean="0"/>
          </a:p>
          <a:p>
            <a:r>
              <a:rPr lang="zh-CN" altLang="en-US" dirty="0" smtClean="0"/>
              <a:t>例会时每人口述个人总结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周六集中编写代码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88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一些例会的记录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C:\Users\Kid\Desktop\新建文件夹\DSC_00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3"/>
          <a:stretch/>
        </p:blipFill>
        <p:spPr bwMode="auto">
          <a:xfrm>
            <a:off x="2411760" y="2488676"/>
            <a:ext cx="4107640" cy="318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一些例会的记录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Kid\Desktop\新建文件夹\DSC_0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03274"/>
            <a:ext cx="5040560" cy="33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2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一些例会的记录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Kid\Desktop\新建文件夹\DSC_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933770" cy="32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一些例会的记录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 descr="C:\Users\Kid\Desktop\新建文件夹\DSC_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4897050" cy="324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66</TotalTime>
  <Words>320</Words>
  <Application>Microsoft Office PowerPoint</Application>
  <PresentationFormat>全屏显示(4:3)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奥斯汀</vt:lpstr>
      <vt:lpstr>SCAR</vt:lpstr>
      <vt:lpstr>项目概况</vt:lpstr>
      <vt:lpstr>我们完成了…</vt:lpstr>
      <vt:lpstr>项目的四个阶段</vt:lpstr>
      <vt:lpstr>工作分配及管理</vt:lpstr>
      <vt:lpstr>一些例会的记录…</vt:lpstr>
      <vt:lpstr>一些例会的记录…</vt:lpstr>
      <vt:lpstr>一些例会的记录…</vt:lpstr>
      <vt:lpstr>一些例会的记录…</vt:lpstr>
      <vt:lpstr>几次大的变更</vt:lpstr>
      <vt:lpstr>游戏流程</vt:lpstr>
      <vt:lpstr>展示游戏</vt:lpstr>
      <vt:lpstr>经验总结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</dc:title>
  <dc:creator>Kid</dc:creator>
  <cp:lastModifiedBy>Kid</cp:lastModifiedBy>
  <cp:revision>11</cp:revision>
  <dcterms:created xsi:type="dcterms:W3CDTF">2011-12-27T10:26:45Z</dcterms:created>
  <dcterms:modified xsi:type="dcterms:W3CDTF">2011-12-27T11:55:33Z</dcterms:modified>
</cp:coreProperties>
</file>