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slide" Target="slides/slide45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c654143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c654143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c654143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c654143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c654143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c654143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c654143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c65414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c654143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c654143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c654143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c654143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c654143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c654143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c654143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c654143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c654143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c654143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bc654143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bc65414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c654143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c654143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c654143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c654143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c654143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c654143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c654143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c654143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c654143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c654143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c654143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bc654143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c654143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c654143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c654143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c654143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c654143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bc654143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c654143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c654143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bc654143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bc654143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c654143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c654143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bc654143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bc654143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bc654143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bc654143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c654143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bc654143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bc654143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bc654143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c654143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bc654143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bc654143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bc654143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bc654143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bc654143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bc654143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bc654143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c65414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c65414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bc654143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bc654143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c654143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c654143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bc654143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bc654143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bc65414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bc65414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bc654143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bc654143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bc654143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bc654143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bc654143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bc654143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bc654143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bc654143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c654143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c654143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c654143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c654143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c654143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c654143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c654143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c654143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c654143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c654143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hispersondoesnotexist.com/" TargetMode="External"/><Relationship Id="rId4" Type="http://schemas.openxmlformats.org/officeDocument/2006/relationships/hyperlink" Target="https://thispersondoesnotexist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ddursof/YCBSFA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1: Joshua Durso-Finley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AI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5" y="1117525"/>
            <a:ext cx="28194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550" y="2354250"/>
            <a:ext cx="27813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175" y="2874888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5475" y="2934663"/>
            <a:ext cx="24669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8975" y="869413"/>
            <a:ext cx="2838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AI?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Optimal? Rational? Take actions? Do machines think?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875" y="2397851"/>
            <a:ext cx="3864375" cy="19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intelligent?	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Jelly fish?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Dogs?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Thermostat?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Roomba?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AlphaZero?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Algorithm which mimics </a:t>
            </a:r>
            <a:r>
              <a:rPr lang="en"/>
              <a:t>a human? (Turing Test)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Intelligence is a mix of general and special purpose algorithms.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General: Learning,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Specific: </a:t>
            </a:r>
            <a:r>
              <a:rPr lang="en"/>
              <a:t>Recognizing</a:t>
            </a:r>
            <a:r>
              <a:rPr lang="en"/>
              <a:t> voices, Learning a skill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Agents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rational Agent: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Acts in its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Senses in the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Maximizes a given </a:t>
            </a:r>
            <a:r>
              <a:rPr lang="en"/>
              <a:t>performance</a:t>
            </a:r>
            <a:r>
              <a:rPr lang="en"/>
              <a:t> objective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Chess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Environment?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Knowledge?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Sensing?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Actions?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750" y="1211350"/>
            <a:ext cx="3137100" cy="31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Fully Observable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Deterministic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Episodic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Discrete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750" y="1211350"/>
            <a:ext cx="3137100" cy="31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Rover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Partially Observable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Stochastic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Continuing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Dynamic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Continuous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400" y="2296863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Poker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Observable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Stochastic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Episodic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Discrete (Arguably)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is really a collection of subfields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Robotics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Reasoning(Generally what people mean by AI)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Optimization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Durso-Finley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TBD: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TAs:TBD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Atari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Paragraph construction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https://thispersondoesnotexist.com/</a:t>
            </a:r>
            <a:r>
              <a:rPr lang="en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2250700" y="1079600"/>
            <a:ext cx="63216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and CS (Background)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Uninformed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Game playing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Uncertainty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Classical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MDPs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Supervised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Unsupervised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should have started the introduction to python module on datacamp or be </a:t>
            </a:r>
            <a:r>
              <a:rPr lang="en"/>
              <a:t>familiar</a:t>
            </a:r>
            <a:r>
              <a:rPr lang="en"/>
              <a:t> with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make things simple we will do most of the work on colab which is a google service.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Alternatively it may be easier to work in a jupyter notebook.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pip install jupyter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https://colab.research.google.com/drive/1tjB8pWAAtPleQ-0VrseNiFlU34_6h71u#scrollTo=dHJgn9JXRGoB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Datacamp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complete: </a:t>
            </a:r>
            <a:r>
              <a:rPr lang="en"/>
              <a:t>Logic, Control Flow and Filtering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Intermediate Python for data science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Fundamentals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algorithms: O(n), worst-case analysis, Runtime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Dynamic Programming, Recursive algorithms, Induction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Graph Algorithms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an algorithm good?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time?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Memory Usage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Power Consumption?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 in range(k):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acc+=i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print(acc)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the runtime? For k=30? For k=10000?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important?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is critical for AI systems that act in real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 in static environments we may want to know when a solution is possible in a reasonable amount of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 the Algorithm on different values of k and plot the time</a:t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001" y="2059149"/>
            <a:ext cx="3554650" cy="25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250700" y="1079600"/>
            <a:ext cx="63216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(Background)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Uninformed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Game playing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Uncertainty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HMMs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Classical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MDPs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Supervised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Unsupervised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values should we test and on what scale?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hardware should we test 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OS?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Compilier?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want a measure which is independent of the hardware, OS, compiler</a:t>
            </a:r>
            <a:r>
              <a:rPr lang="en"/>
              <a:t>...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simple algorithm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 in range(k):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acc+=i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print(acc)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Knuth’s Observation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running time can be determined using the time of each operation &amp; frequency of each operation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Count the number of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a computer independent runtime</a:t>
            </a:r>
            <a:endParaRPr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450" y="2369550"/>
            <a:ext cx="2634148" cy="21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Knuth’s Observation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ignore time?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each operation takes one unit of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our simple algorithm how many operations do we perform for k=20?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each operation takes one unit of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 longer have to worry about the hardware because we assume all operations take 1 unit of time but…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number of operations changes with different size inputs in two ways: 1. Conditional statements may change runtime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Different size inputs may require different amount of computations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numbers 1 to n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acc=0 (1op)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k=20 (1op)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for i in range(k): (1 op per loop)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	acc+=i (1 op per loop)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print(acc) (1op)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How many times does the inner loop execute?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upper bound: O(N)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Worst case lower bound: Ω(N)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Equivalence relation: θ(N)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first(array)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Return array[0]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many operations if len(array) is 10,100,1000?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Runtime?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</a:t>
            </a:r>
            <a:endParaRPr/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argmax(array):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max=0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amax=None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i </a:t>
            </a:r>
            <a:r>
              <a:rPr lang="en" sz="1200"/>
              <a:t>in range(len(array)):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If array[i]&gt;max 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max=array[i]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amax=i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amax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What is the total number of operations?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Text 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</a:t>
            </a:r>
            <a:r>
              <a:rPr lang="en"/>
              <a:t> Intelligence, A Modern Approach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Russel and Norvig.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800" y="1595775"/>
            <a:ext cx="19240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argmax(array):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max=0 (1op)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amax=None </a:t>
            </a:r>
            <a:r>
              <a:rPr lang="en" sz="1200"/>
              <a:t>(1op)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i in range(len(array)): (1 op)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If array[i]&gt;max : </a:t>
            </a:r>
            <a:r>
              <a:rPr lang="en" sz="1200"/>
              <a:t>(2ops)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max=array[i] </a:t>
            </a:r>
            <a:r>
              <a:rPr lang="en" sz="1200"/>
              <a:t>(2ops)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amax=i </a:t>
            </a:r>
            <a:r>
              <a:rPr lang="en" sz="1200"/>
              <a:t>(1op)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amax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What is the total number of operations?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6n+2</a:t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</a:t>
            </a:r>
            <a:endParaRPr/>
          </a:p>
        </p:txBody>
      </p:sp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possible_products(array)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possible_prods=[]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 in range(len(Array)):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j in range(len(array)):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possible_prods.append(array[i]*array[j])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</a:t>
            </a:r>
            <a:endParaRPr/>
          </a:p>
        </p:txBody>
      </p:sp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possible_products(array)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possible_prods=[]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 in range(len(Array)):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j in range(len(array)):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possible_prods.append(array[i]*array[j])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n^2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definition of runtime</a:t>
            </a:r>
            <a:endParaRPr/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bound: O(n),</a:t>
            </a:r>
            <a:r>
              <a:rPr lang="en"/>
              <a:t>O(n^2)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algorithm is O(n) if there is an n1 and a constant c s.t.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number of operations &lt;=c*n for all values of n&gt;n1.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algorithm is lower bounded: Ω(n)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there is an n1 and a constant c s.t.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number of operations &gt; c*n for all values of n&gt;n1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00" y="1315951"/>
            <a:ext cx="8208650" cy="27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95775"/>
            <a:ext cx="2105313" cy="20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400" y="1595775"/>
            <a:ext cx="2105324" cy="20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Logistics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https://github.com/Jddursof/YCBSFAI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Turn in Assignments to MyCourses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Questions through Slack: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In class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10% Out of Class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20% Final Exam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20% Final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AI: People have always wondered if machines can be intelligent?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595775"/>
            <a:ext cx="2095450" cy="2543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10038"/>
            <a:ext cx="2352018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4500" y="1553692"/>
            <a:ext cx="1242475" cy="26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wondered about the implications of Automation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95775"/>
            <a:ext cx="17526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438" y="1591013"/>
            <a:ext cx="17430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100" y="1600538"/>
            <a:ext cx="17526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95775"/>
            <a:ext cx="6321600" cy="338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