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1" r:id="rId7"/>
    <p:sldId id="265" r:id="rId8"/>
    <p:sldId id="262" r:id="rId9"/>
    <p:sldId id="263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Francisco" panose="02000500000000000000" pitchFamily="2" charset="77"/>
      <p:regular r:id="rId18"/>
    </p:embeddedFont>
    <p:embeddedFont>
      <p:font typeface="NanumGothic Light" panose="020D0904000000000000" pitchFamily="34" charset="-127"/>
      <p:regular r:id="rId19"/>
    </p:embeddedFont>
    <p:embeddedFont>
      <p:font typeface="NanumSquareOTF" panose="020B0600000101010101" pitchFamily="34" charset="-127"/>
      <p:regular r:id="rId20"/>
    </p:embeddedFont>
    <p:embeddedFont>
      <p:font typeface="NanumSquareOTF Bold" panose="020B0600000101010101" pitchFamily="34" charset="-127"/>
      <p:bold r:id="rId21"/>
    </p:embeddedFont>
    <p:embeddedFont>
      <p:font typeface="나눔스퀘어" panose="020B0600000101010101" pitchFamily="34" charset="-127"/>
      <p:regular r:id="rId22"/>
    </p:embeddedFont>
  </p:embeddedFontLst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윤서" initials="이" lastIdx="4" clrIdx="0">
    <p:extLst>
      <p:ext uri="{19B8F6BF-5375-455C-9EA6-DF929625EA0E}">
        <p15:presenceInfo xmlns:p15="http://schemas.microsoft.com/office/powerpoint/2012/main" userId="S::roiyeon@knu.ac.kr::f0584dd1-025c-4e74-8e01-e8fdf975f70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3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10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1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4T22:12:21.636" idx="4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D8A5ED-7872-BE49-A028-85682EE7EC62}" type="doc">
      <dgm:prSet loTypeId="urn:microsoft.com/office/officeart/2005/8/layout/bProcess2" loCatId="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9AF279D2-A357-EE48-9754-72C6C46424EE}">
      <dgm:prSet phldrT="[Text]"/>
      <dgm:spPr/>
      <dgm:t>
        <a:bodyPr/>
        <a:lstStyle/>
        <a:p>
          <a:r>
            <a:rPr lang="en-US" altLang="ko-KR" b="1" dirty="0" err="1">
              <a:solidFill>
                <a:schemeClr val="tx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rPr>
            <a:t>Github</a:t>
          </a:r>
          <a:r>
            <a:rPr lang="ko-KR" altLang="en-US" dirty="0">
              <a:solidFill>
                <a:schemeClr val="tx1"/>
              </a:solidFill>
              <a:latin typeface="NanumSquareOTF" panose="020B0600000101010101" pitchFamily="34" charset="-127"/>
              <a:ea typeface="NanumSquareOTF" panose="020B0600000101010101" pitchFamily="34" charset="-127"/>
            </a:rPr>
            <a:t> </a:t>
          </a:r>
          <a:r>
            <a:rPr lang="en-US" altLang="ko-KR" dirty="0">
              <a:solidFill>
                <a:schemeClr val="tx1"/>
              </a:solidFill>
              <a:latin typeface="NanumSquareOTF" panose="020B0600000101010101" pitchFamily="34" charset="-127"/>
              <a:ea typeface="NanumSquareOTF" panose="020B0600000101010101" pitchFamily="34" charset="-127"/>
            </a:rPr>
            <a:t>Repo</a:t>
          </a:r>
          <a:r>
            <a:rPr lang="ko-KR" altLang="en-US" dirty="0">
              <a:solidFill>
                <a:schemeClr val="tx1"/>
              </a:solidFill>
              <a:latin typeface="NanumSquareOTF" panose="020B0600000101010101" pitchFamily="34" charset="-127"/>
              <a:ea typeface="NanumSquareOTF" panose="020B0600000101010101" pitchFamily="34" charset="-127"/>
            </a:rPr>
            <a:t> 오픈</a:t>
          </a:r>
          <a:r>
            <a:rPr lang="en-US" altLang="ko-KR" dirty="0">
              <a:solidFill>
                <a:schemeClr val="tx1"/>
              </a:solidFill>
              <a:latin typeface="NanumSquareOTF" panose="020B0600000101010101" pitchFamily="34" charset="-127"/>
              <a:ea typeface="NanumSquareOTF" panose="020B0600000101010101" pitchFamily="34" charset="-127"/>
            </a:rPr>
            <a:t>,</a:t>
          </a:r>
          <a:r>
            <a:rPr lang="ko-KR" altLang="en-US" dirty="0">
              <a:solidFill>
                <a:schemeClr val="tx1"/>
              </a:solidFill>
              <a:latin typeface="NanumSquareOTF" panose="020B0600000101010101" pitchFamily="34" charset="-127"/>
              <a:ea typeface="NanumSquareOTF" panose="020B0600000101010101" pitchFamily="34" charset="-127"/>
            </a:rPr>
            <a:t> </a:t>
          </a:r>
          <a:r>
            <a:rPr lang="en-US" altLang="ko-KR" dirty="0">
              <a:solidFill>
                <a:schemeClr val="tx1"/>
              </a:solidFill>
              <a:latin typeface="NanumSquareOTF" panose="020B0600000101010101" pitchFamily="34" charset="-127"/>
              <a:ea typeface="NanumSquareOTF" panose="020B0600000101010101" pitchFamily="34" charset="-127"/>
            </a:rPr>
            <a:t>Branch </a:t>
          </a:r>
          <a:r>
            <a:rPr lang="ko-KR" altLang="en-US" dirty="0">
              <a:solidFill>
                <a:schemeClr val="tx1"/>
              </a:solidFill>
              <a:latin typeface="NanumSquareOTF" panose="020B0600000101010101" pitchFamily="34" charset="-127"/>
              <a:ea typeface="NanumSquareOTF" panose="020B0600000101010101" pitchFamily="34" charset="-127"/>
            </a:rPr>
            <a:t>설정</a:t>
          </a:r>
          <a:endParaRPr lang="en-US" dirty="0">
            <a:solidFill>
              <a:schemeClr val="tx1"/>
            </a:solidFill>
            <a:latin typeface="NanumSquareOTF" panose="020B0600000101010101" pitchFamily="34" charset="-127"/>
            <a:ea typeface="NanumSquareOTF" panose="020B0600000101010101" pitchFamily="34" charset="-127"/>
          </a:endParaRPr>
        </a:p>
      </dgm:t>
    </dgm:pt>
    <dgm:pt modelId="{47C369B8-AA6C-FB4C-9248-7C7FD2871CFD}" type="parTrans" cxnId="{0583F5FA-8F7B-BD4D-BCDF-604F4B46CEA9}">
      <dgm:prSet/>
      <dgm:spPr/>
      <dgm:t>
        <a:bodyPr/>
        <a:lstStyle/>
        <a:p>
          <a:endParaRPr lang="en-US">
            <a:solidFill>
              <a:schemeClr val="tx1"/>
            </a:solidFill>
            <a:latin typeface="NanumSquareOTF" panose="020B0600000101010101" pitchFamily="34" charset="-127"/>
            <a:ea typeface="NanumSquareOTF" panose="020B0600000101010101" pitchFamily="34" charset="-127"/>
          </a:endParaRPr>
        </a:p>
      </dgm:t>
    </dgm:pt>
    <dgm:pt modelId="{4FA94904-5057-3F47-9A78-C90425CCD564}" type="sibTrans" cxnId="{0583F5FA-8F7B-BD4D-BCDF-604F4B46CEA9}">
      <dgm:prSet/>
      <dgm:spPr>
        <a:solidFill>
          <a:schemeClr val="bg2"/>
        </a:solidFill>
      </dgm:spPr>
      <dgm:t>
        <a:bodyPr/>
        <a:lstStyle/>
        <a:p>
          <a:endParaRPr lang="en-US">
            <a:solidFill>
              <a:schemeClr val="tx1"/>
            </a:solidFill>
            <a:latin typeface="NanumSquareOTF" panose="020B0600000101010101" pitchFamily="34" charset="-127"/>
            <a:ea typeface="NanumSquareOTF" panose="020B0600000101010101" pitchFamily="34" charset="-127"/>
          </a:endParaRPr>
        </a:p>
      </dgm:t>
    </dgm:pt>
    <dgm:pt modelId="{EB7241C8-1EB8-3145-B601-68AB13D90776}">
      <dgm:prSet phldrT="[Text]"/>
      <dgm:spPr/>
      <dgm:t>
        <a:bodyPr/>
        <a:lstStyle/>
        <a:p>
          <a:r>
            <a:rPr lang="ko-KR" altLang="en-US" dirty="0">
              <a:solidFill>
                <a:schemeClr val="tx1"/>
              </a:solidFill>
              <a:latin typeface="NanumSquareOTF" panose="020B0600000101010101" pitchFamily="34" charset="-127"/>
              <a:ea typeface="NanumSquareOTF" panose="020B0600000101010101" pitchFamily="34" charset="-127"/>
            </a:rPr>
            <a:t>프로젝트 틀 짜기</a:t>
          </a:r>
          <a:endParaRPr lang="en-US" dirty="0">
            <a:solidFill>
              <a:schemeClr val="tx1"/>
            </a:solidFill>
            <a:latin typeface="NanumSquareOTF" panose="020B0600000101010101" pitchFamily="34" charset="-127"/>
            <a:ea typeface="NanumSquareOTF" panose="020B0600000101010101" pitchFamily="34" charset="-127"/>
          </a:endParaRPr>
        </a:p>
      </dgm:t>
    </dgm:pt>
    <dgm:pt modelId="{9A195F74-024D-474C-9276-9219FF2E2CA0}" type="parTrans" cxnId="{B7ADB835-0880-1F47-B1A7-FC923AE30F5C}">
      <dgm:prSet/>
      <dgm:spPr/>
      <dgm:t>
        <a:bodyPr/>
        <a:lstStyle/>
        <a:p>
          <a:endParaRPr lang="en-US">
            <a:solidFill>
              <a:schemeClr val="tx1"/>
            </a:solidFill>
            <a:latin typeface="NanumSquareOTF" panose="020B0600000101010101" pitchFamily="34" charset="-127"/>
            <a:ea typeface="NanumSquareOTF" panose="020B0600000101010101" pitchFamily="34" charset="-127"/>
          </a:endParaRPr>
        </a:p>
      </dgm:t>
    </dgm:pt>
    <dgm:pt modelId="{917ECDEA-745F-EE4D-8A36-E5039BD33F97}" type="sibTrans" cxnId="{B7ADB835-0880-1F47-B1A7-FC923AE30F5C}">
      <dgm:prSet/>
      <dgm:spPr>
        <a:solidFill>
          <a:schemeClr val="bg2"/>
        </a:solidFill>
      </dgm:spPr>
      <dgm:t>
        <a:bodyPr/>
        <a:lstStyle/>
        <a:p>
          <a:endParaRPr lang="en-US">
            <a:solidFill>
              <a:schemeClr val="tx1"/>
            </a:solidFill>
            <a:latin typeface="NanumSquareOTF" panose="020B0600000101010101" pitchFamily="34" charset="-127"/>
            <a:ea typeface="NanumSquareOTF" panose="020B0600000101010101" pitchFamily="34" charset="-127"/>
          </a:endParaRPr>
        </a:p>
      </dgm:t>
    </dgm:pt>
    <dgm:pt modelId="{241EF706-96A9-A348-8B7E-F314DB346B36}">
      <dgm:prSet phldrT="[Text]" custT="1"/>
      <dgm:spPr/>
      <dgm:t>
        <a:bodyPr/>
        <a:lstStyle/>
        <a:p>
          <a:r>
            <a:rPr lang="ko-KR" altLang="en-US" sz="1200" b="0" dirty="0">
              <a:solidFill>
                <a:schemeClr val="tx1"/>
              </a:solidFill>
              <a:latin typeface="NanumSquareOTF" panose="020B0600000101010101" pitchFamily="34" charset="-127"/>
              <a:ea typeface="NanumSquareOTF" panose="020B0600000101010101" pitchFamily="34" charset="-127"/>
            </a:rPr>
            <a:t>역할 분담 및 활용 </a:t>
          </a:r>
          <a:r>
            <a:rPr lang="en-US" altLang="ko-KR" sz="1200" b="0" dirty="0">
              <a:solidFill>
                <a:schemeClr val="tx1"/>
              </a:solidFill>
              <a:latin typeface="NanumSquareOTF" panose="020B0600000101010101" pitchFamily="34" charset="-127"/>
              <a:ea typeface="NanumSquareOTF" panose="020B0600000101010101" pitchFamily="34" charset="-127"/>
            </a:rPr>
            <a:t>API</a:t>
          </a:r>
          <a:r>
            <a:rPr lang="ko-KR" altLang="en-US" sz="1200" b="0" dirty="0">
              <a:solidFill>
                <a:schemeClr val="tx1"/>
              </a:solidFill>
              <a:latin typeface="NanumSquareOTF" panose="020B0600000101010101" pitchFamily="34" charset="-127"/>
              <a:ea typeface="NanumSquareOTF" panose="020B0600000101010101" pitchFamily="34" charset="-127"/>
            </a:rPr>
            <a:t> 선택</a:t>
          </a:r>
          <a:endParaRPr lang="en-US" sz="1200" b="0" dirty="0">
            <a:solidFill>
              <a:schemeClr val="tx1"/>
            </a:solidFill>
            <a:latin typeface="NanumSquareOTF" panose="020B0600000101010101" pitchFamily="34" charset="-127"/>
            <a:ea typeface="NanumSquareOTF" panose="020B0600000101010101" pitchFamily="34" charset="-127"/>
          </a:endParaRPr>
        </a:p>
      </dgm:t>
    </dgm:pt>
    <dgm:pt modelId="{BD03C895-8C1C-6B40-9DD6-0818BCED9DB8}" type="parTrans" cxnId="{AF3E51C8-32ED-684F-94EE-7713A50ADEB6}">
      <dgm:prSet/>
      <dgm:spPr/>
      <dgm:t>
        <a:bodyPr/>
        <a:lstStyle/>
        <a:p>
          <a:endParaRPr lang="en-US">
            <a:solidFill>
              <a:schemeClr val="tx1"/>
            </a:solidFill>
            <a:latin typeface="NanumSquareOTF" panose="020B0600000101010101" pitchFamily="34" charset="-127"/>
            <a:ea typeface="NanumSquareOTF" panose="020B0600000101010101" pitchFamily="34" charset="-127"/>
          </a:endParaRPr>
        </a:p>
      </dgm:t>
    </dgm:pt>
    <dgm:pt modelId="{FF418485-CC00-7642-86FF-D72ABD013BE9}" type="sibTrans" cxnId="{AF3E51C8-32ED-684F-94EE-7713A50ADEB6}">
      <dgm:prSet/>
      <dgm:spPr>
        <a:solidFill>
          <a:schemeClr val="bg2"/>
        </a:solidFill>
      </dgm:spPr>
      <dgm:t>
        <a:bodyPr/>
        <a:lstStyle/>
        <a:p>
          <a:endParaRPr lang="en-US">
            <a:solidFill>
              <a:schemeClr val="tx1"/>
            </a:solidFill>
            <a:latin typeface="NanumSquareOTF" panose="020B0600000101010101" pitchFamily="34" charset="-127"/>
            <a:ea typeface="NanumSquareOTF" panose="020B0600000101010101" pitchFamily="34" charset="-127"/>
          </a:endParaRPr>
        </a:p>
      </dgm:t>
    </dgm:pt>
    <dgm:pt modelId="{E3AF7CE0-BE32-2348-9B4D-4FB828CA21F6}">
      <dgm:prSet phldrT="[Text]"/>
      <dgm:spPr/>
      <dgm:t>
        <a:bodyPr/>
        <a:lstStyle/>
        <a:p>
          <a:r>
            <a:rPr lang="ko-KR" altLang="en-US" dirty="0">
              <a:solidFill>
                <a:schemeClr val="tx1"/>
              </a:solidFill>
              <a:latin typeface="NanumSquareOTF" panose="020B0600000101010101" pitchFamily="34" charset="-127"/>
              <a:ea typeface="NanumSquareOTF" panose="020B0600000101010101" pitchFamily="34" charset="-127"/>
            </a:rPr>
            <a:t>프로젝트 디자인 완성</a:t>
          </a:r>
          <a:endParaRPr lang="en-US" dirty="0">
            <a:solidFill>
              <a:schemeClr val="tx1"/>
            </a:solidFill>
            <a:latin typeface="NanumSquareOTF" panose="020B0600000101010101" pitchFamily="34" charset="-127"/>
            <a:ea typeface="NanumSquareOTF" panose="020B0600000101010101" pitchFamily="34" charset="-127"/>
          </a:endParaRPr>
        </a:p>
      </dgm:t>
    </dgm:pt>
    <dgm:pt modelId="{7295AA45-D93E-F942-9454-692852374AF4}" type="parTrans" cxnId="{C0ADE096-3B87-F447-A475-839B681185AF}">
      <dgm:prSet/>
      <dgm:spPr/>
      <dgm:t>
        <a:bodyPr/>
        <a:lstStyle/>
        <a:p>
          <a:endParaRPr lang="en-US">
            <a:solidFill>
              <a:schemeClr val="tx1"/>
            </a:solidFill>
            <a:latin typeface="NanumSquareOTF" panose="020B0600000101010101" pitchFamily="34" charset="-127"/>
            <a:ea typeface="NanumSquareOTF" panose="020B0600000101010101" pitchFamily="34" charset="-127"/>
          </a:endParaRPr>
        </a:p>
      </dgm:t>
    </dgm:pt>
    <dgm:pt modelId="{1461C2BE-4281-7D46-BF48-3196F859139F}" type="sibTrans" cxnId="{C0ADE096-3B87-F447-A475-839B681185AF}">
      <dgm:prSet/>
      <dgm:spPr>
        <a:solidFill>
          <a:schemeClr val="bg2"/>
        </a:solidFill>
      </dgm:spPr>
      <dgm:t>
        <a:bodyPr/>
        <a:lstStyle/>
        <a:p>
          <a:endParaRPr lang="en-US">
            <a:solidFill>
              <a:schemeClr val="tx1"/>
            </a:solidFill>
            <a:latin typeface="NanumSquareOTF" panose="020B0600000101010101" pitchFamily="34" charset="-127"/>
            <a:ea typeface="NanumSquareOTF" panose="020B0600000101010101" pitchFamily="34" charset="-127"/>
          </a:endParaRPr>
        </a:p>
      </dgm:t>
    </dgm:pt>
    <dgm:pt modelId="{B3310691-50E8-F346-9BE4-587CF62603E9}">
      <dgm:prSet phldrT="[Text]" custT="1"/>
      <dgm:spPr/>
      <dgm:t>
        <a:bodyPr/>
        <a:lstStyle/>
        <a:p>
          <a:r>
            <a:rPr lang="ko-KR" altLang="en-US" sz="2000" dirty="0">
              <a:solidFill>
                <a:schemeClr val="tx1"/>
              </a:solidFill>
              <a:latin typeface="NanumSquareOTF" panose="020B0600000101010101" pitchFamily="34" charset="-127"/>
              <a:ea typeface="NanumSquareOTF" panose="020B0600000101010101" pitchFamily="34" charset="-127"/>
            </a:rPr>
            <a:t>프로젝트 구현</a:t>
          </a:r>
          <a:endParaRPr lang="en-US" sz="2000" dirty="0">
            <a:solidFill>
              <a:schemeClr val="tx1"/>
            </a:solidFill>
            <a:latin typeface="NanumSquareOTF" panose="020B0600000101010101" pitchFamily="34" charset="-127"/>
            <a:ea typeface="NanumSquareOTF" panose="020B0600000101010101" pitchFamily="34" charset="-127"/>
          </a:endParaRPr>
        </a:p>
      </dgm:t>
    </dgm:pt>
    <dgm:pt modelId="{57D79B7E-8A18-C946-B2E1-6791F0CA416F}" type="parTrans" cxnId="{579E5DAF-C863-F844-8E99-A126E04220C4}">
      <dgm:prSet/>
      <dgm:spPr/>
      <dgm:t>
        <a:bodyPr/>
        <a:lstStyle/>
        <a:p>
          <a:endParaRPr lang="en-US">
            <a:solidFill>
              <a:schemeClr val="tx1"/>
            </a:solidFill>
            <a:latin typeface="NanumSquareOTF" panose="020B0600000101010101" pitchFamily="34" charset="-127"/>
            <a:ea typeface="NanumSquareOTF" panose="020B0600000101010101" pitchFamily="34" charset="-127"/>
          </a:endParaRPr>
        </a:p>
      </dgm:t>
    </dgm:pt>
    <dgm:pt modelId="{940EC393-D681-9D42-B10A-4B691CF2DA95}" type="sibTrans" cxnId="{579E5DAF-C863-F844-8E99-A126E04220C4}">
      <dgm:prSet/>
      <dgm:spPr>
        <a:solidFill>
          <a:schemeClr val="bg2"/>
        </a:solidFill>
      </dgm:spPr>
      <dgm:t>
        <a:bodyPr/>
        <a:lstStyle/>
        <a:p>
          <a:endParaRPr lang="en-US">
            <a:solidFill>
              <a:schemeClr val="tx1"/>
            </a:solidFill>
            <a:latin typeface="NanumSquareOTF" panose="020B0600000101010101" pitchFamily="34" charset="-127"/>
            <a:ea typeface="NanumSquareOTF" panose="020B0600000101010101" pitchFamily="34" charset="-127"/>
          </a:endParaRPr>
        </a:p>
      </dgm:t>
    </dgm:pt>
    <dgm:pt modelId="{7BEB3908-DDE6-F047-840F-41A891F7BB93}">
      <dgm:prSet phldrT="[Text]"/>
      <dgm:spPr/>
      <dgm:t>
        <a:bodyPr/>
        <a:lstStyle/>
        <a:p>
          <a:r>
            <a:rPr lang="ko-KR" altLang="en-US" dirty="0">
              <a:solidFill>
                <a:schemeClr val="tx1"/>
              </a:solidFill>
              <a:latin typeface="NanumSquareOTF" panose="020B0600000101010101" pitchFamily="34" charset="-127"/>
              <a:ea typeface="NanumSquareOTF" panose="020B0600000101010101" pitchFamily="34" charset="-127"/>
            </a:rPr>
            <a:t>테스트 및 오류 수정</a:t>
          </a:r>
          <a:endParaRPr lang="en-US" dirty="0">
            <a:solidFill>
              <a:schemeClr val="tx1"/>
            </a:solidFill>
            <a:latin typeface="NanumSquareOTF" panose="020B0600000101010101" pitchFamily="34" charset="-127"/>
            <a:ea typeface="NanumSquareOTF" panose="020B0600000101010101" pitchFamily="34" charset="-127"/>
          </a:endParaRPr>
        </a:p>
      </dgm:t>
    </dgm:pt>
    <dgm:pt modelId="{0025D9FF-EA1D-2141-BD38-1E55D28C74EA}" type="parTrans" cxnId="{87661A32-04DC-4C43-BD86-D4C7BD6446C0}">
      <dgm:prSet/>
      <dgm:spPr/>
      <dgm:t>
        <a:bodyPr/>
        <a:lstStyle/>
        <a:p>
          <a:endParaRPr lang="en-US">
            <a:solidFill>
              <a:schemeClr val="tx1"/>
            </a:solidFill>
            <a:latin typeface="NanumSquareOTF" panose="020B0600000101010101" pitchFamily="34" charset="-127"/>
            <a:ea typeface="NanumSquareOTF" panose="020B0600000101010101" pitchFamily="34" charset="-127"/>
          </a:endParaRPr>
        </a:p>
      </dgm:t>
    </dgm:pt>
    <dgm:pt modelId="{8ABE67E9-A987-7846-8CB7-2838723C7064}" type="sibTrans" cxnId="{87661A32-04DC-4C43-BD86-D4C7BD6446C0}">
      <dgm:prSet/>
      <dgm:spPr>
        <a:solidFill>
          <a:schemeClr val="bg2"/>
        </a:solidFill>
      </dgm:spPr>
      <dgm:t>
        <a:bodyPr/>
        <a:lstStyle/>
        <a:p>
          <a:endParaRPr lang="en-US">
            <a:solidFill>
              <a:schemeClr val="tx1"/>
            </a:solidFill>
            <a:latin typeface="NanumSquareOTF" panose="020B0600000101010101" pitchFamily="34" charset="-127"/>
            <a:ea typeface="NanumSquareOTF" panose="020B0600000101010101" pitchFamily="34" charset="-127"/>
          </a:endParaRPr>
        </a:p>
      </dgm:t>
    </dgm:pt>
    <dgm:pt modelId="{833F8BB9-9000-394F-AD83-3CD77A22C319}">
      <dgm:prSet phldrT="[Text]"/>
      <dgm:spPr/>
      <dgm:t>
        <a:bodyPr/>
        <a:lstStyle/>
        <a:p>
          <a:r>
            <a:rPr lang="ko-KR" altLang="en-US">
              <a:solidFill>
                <a:schemeClr val="tx1"/>
              </a:solidFill>
              <a:latin typeface="NanumSquareOTF" panose="020B0600000101010101" pitchFamily="34" charset="-127"/>
              <a:ea typeface="NanumSquareOTF" panose="020B0600000101010101" pitchFamily="34" charset="-127"/>
            </a:rPr>
            <a:t>데모 영상 촬영 및 발표 준비</a:t>
          </a:r>
          <a:endParaRPr lang="en-US" dirty="0">
            <a:solidFill>
              <a:schemeClr val="tx1"/>
            </a:solidFill>
            <a:latin typeface="NanumSquareOTF" panose="020B0600000101010101" pitchFamily="34" charset="-127"/>
            <a:ea typeface="NanumSquareOTF" panose="020B0600000101010101" pitchFamily="34" charset="-127"/>
          </a:endParaRPr>
        </a:p>
      </dgm:t>
    </dgm:pt>
    <dgm:pt modelId="{17F012AC-B159-734A-A499-5358C204C62D}" type="parTrans" cxnId="{E5697B57-F6A1-1046-883F-AC8CE846D47A}">
      <dgm:prSet/>
      <dgm:spPr/>
      <dgm:t>
        <a:bodyPr/>
        <a:lstStyle/>
        <a:p>
          <a:endParaRPr lang="en-US">
            <a:solidFill>
              <a:schemeClr val="tx1"/>
            </a:solidFill>
            <a:latin typeface="NanumSquareOTF" panose="020B0600000101010101" pitchFamily="34" charset="-127"/>
            <a:ea typeface="NanumSquareOTF" panose="020B0600000101010101" pitchFamily="34" charset="-127"/>
          </a:endParaRPr>
        </a:p>
      </dgm:t>
    </dgm:pt>
    <dgm:pt modelId="{8ED80F75-5E20-2540-9005-7C6EB4FF2CF0}" type="sibTrans" cxnId="{E5697B57-F6A1-1046-883F-AC8CE846D47A}">
      <dgm:prSet/>
      <dgm:spPr/>
      <dgm:t>
        <a:bodyPr/>
        <a:lstStyle/>
        <a:p>
          <a:endParaRPr lang="en-US">
            <a:solidFill>
              <a:schemeClr val="tx1"/>
            </a:solidFill>
            <a:latin typeface="NanumSquareOTF" panose="020B0600000101010101" pitchFamily="34" charset="-127"/>
            <a:ea typeface="NanumSquareOTF" panose="020B0600000101010101" pitchFamily="34" charset="-127"/>
          </a:endParaRPr>
        </a:p>
      </dgm:t>
    </dgm:pt>
    <dgm:pt modelId="{021512BD-6D86-CC4F-AD7A-6CCA3B341959}" type="pres">
      <dgm:prSet presAssocID="{78D8A5ED-7872-BE49-A028-85682EE7EC62}" presName="diagram" presStyleCnt="0">
        <dgm:presLayoutVars>
          <dgm:dir/>
          <dgm:resizeHandles/>
        </dgm:presLayoutVars>
      </dgm:prSet>
      <dgm:spPr/>
    </dgm:pt>
    <dgm:pt modelId="{1C33550B-5A3C-7043-A40A-3B5AFBA422D8}" type="pres">
      <dgm:prSet presAssocID="{9AF279D2-A357-EE48-9754-72C6C46424EE}" presName="firstNode" presStyleLbl="node1" presStyleIdx="0" presStyleCnt="7" custScaleX="78544" custScaleY="78544" custLinFactNeighborX="2395" custLinFactNeighborY="36407">
        <dgm:presLayoutVars>
          <dgm:bulletEnabled val="1"/>
        </dgm:presLayoutVars>
      </dgm:prSet>
      <dgm:spPr/>
    </dgm:pt>
    <dgm:pt modelId="{649B7BCC-AE93-544E-836F-714D4AC9DA36}" type="pres">
      <dgm:prSet presAssocID="{4FA94904-5057-3F47-9A78-C90425CCD564}" presName="sibTrans" presStyleLbl="sibTrans2D1" presStyleIdx="0" presStyleCnt="6"/>
      <dgm:spPr/>
    </dgm:pt>
    <dgm:pt modelId="{28525DF3-02A5-C741-89F8-7CE2F4033B86}" type="pres">
      <dgm:prSet presAssocID="{EB7241C8-1EB8-3145-B601-68AB13D90776}" presName="middleNode" presStyleCnt="0"/>
      <dgm:spPr/>
    </dgm:pt>
    <dgm:pt modelId="{FBBE1FC2-838B-9B4E-87F6-69DE0D062779}" type="pres">
      <dgm:prSet presAssocID="{EB7241C8-1EB8-3145-B601-68AB13D90776}" presName="padding" presStyleLbl="node1" presStyleIdx="0" presStyleCnt="7"/>
      <dgm:spPr/>
    </dgm:pt>
    <dgm:pt modelId="{4D3117FB-6BE5-FD4F-9173-EBF1880FDC9E}" type="pres">
      <dgm:prSet presAssocID="{EB7241C8-1EB8-3145-B601-68AB13D90776}" presName="shape" presStyleLbl="node1" presStyleIdx="1" presStyleCnt="7" custScaleX="109741" custScaleY="109741" custLinFactNeighborX="57983" custLinFactNeighborY="39832">
        <dgm:presLayoutVars>
          <dgm:bulletEnabled val="1"/>
        </dgm:presLayoutVars>
      </dgm:prSet>
      <dgm:spPr/>
    </dgm:pt>
    <dgm:pt modelId="{0660DCE9-9C84-4247-91DD-E4A6CFA0EFF4}" type="pres">
      <dgm:prSet presAssocID="{917ECDEA-745F-EE4D-8A36-E5039BD33F97}" presName="sibTrans" presStyleLbl="sibTrans2D1" presStyleIdx="1" presStyleCnt="6"/>
      <dgm:spPr/>
    </dgm:pt>
    <dgm:pt modelId="{02A18287-275F-6040-88EC-8C3928A59B8A}" type="pres">
      <dgm:prSet presAssocID="{241EF706-96A9-A348-8B7E-F314DB346B36}" presName="middleNode" presStyleCnt="0"/>
      <dgm:spPr/>
    </dgm:pt>
    <dgm:pt modelId="{AD878A78-7607-0B4C-BAAD-57FFE6CDC8AC}" type="pres">
      <dgm:prSet presAssocID="{241EF706-96A9-A348-8B7E-F314DB346B36}" presName="padding" presStyleLbl="node1" presStyleIdx="1" presStyleCnt="7"/>
      <dgm:spPr/>
    </dgm:pt>
    <dgm:pt modelId="{2CEA0036-A7EC-5E4F-8059-85CD754EEF38}" type="pres">
      <dgm:prSet presAssocID="{241EF706-96A9-A348-8B7E-F314DB346B36}" presName="shape" presStyleLbl="node1" presStyleIdx="2" presStyleCnt="7" custScaleX="84120" custScaleY="84120" custLinFactNeighborX="42073" custLinFactNeighborY="27573">
        <dgm:presLayoutVars>
          <dgm:bulletEnabled val="1"/>
        </dgm:presLayoutVars>
      </dgm:prSet>
      <dgm:spPr/>
    </dgm:pt>
    <dgm:pt modelId="{5625CDEA-5A7B-0645-AC32-2946A7AA43B4}" type="pres">
      <dgm:prSet presAssocID="{FF418485-CC00-7642-86FF-D72ABD013BE9}" presName="sibTrans" presStyleLbl="sibTrans2D1" presStyleIdx="2" presStyleCnt="6" custScaleX="84942" custScaleY="88922"/>
      <dgm:spPr/>
    </dgm:pt>
    <dgm:pt modelId="{FB29A48B-5665-D543-B054-BDDFC839BFF4}" type="pres">
      <dgm:prSet presAssocID="{E3AF7CE0-BE32-2348-9B4D-4FB828CA21F6}" presName="middleNode" presStyleCnt="0"/>
      <dgm:spPr/>
    </dgm:pt>
    <dgm:pt modelId="{373F8975-47DB-BF4D-9278-8432BC51F487}" type="pres">
      <dgm:prSet presAssocID="{E3AF7CE0-BE32-2348-9B4D-4FB828CA21F6}" presName="padding" presStyleLbl="node1" presStyleIdx="2" presStyleCnt="7"/>
      <dgm:spPr/>
    </dgm:pt>
    <dgm:pt modelId="{8C89A2A0-C4B2-D94C-B409-09EAF5A49BED}" type="pres">
      <dgm:prSet presAssocID="{E3AF7CE0-BE32-2348-9B4D-4FB828CA21F6}" presName="shape" presStyleLbl="node1" presStyleIdx="3" presStyleCnt="7" custLinFactNeighborX="17715" custLinFactNeighborY="51605">
        <dgm:presLayoutVars>
          <dgm:bulletEnabled val="1"/>
        </dgm:presLayoutVars>
      </dgm:prSet>
      <dgm:spPr/>
    </dgm:pt>
    <dgm:pt modelId="{1C99B587-669F-2B46-A402-67EA83534AAA}" type="pres">
      <dgm:prSet presAssocID="{1461C2BE-4281-7D46-BF48-3196F859139F}" presName="sibTrans" presStyleLbl="sibTrans2D1" presStyleIdx="3" presStyleCnt="6"/>
      <dgm:spPr/>
    </dgm:pt>
    <dgm:pt modelId="{524F67C0-A75B-C044-BD48-B4D897B9CFD0}" type="pres">
      <dgm:prSet presAssocID="{B3310691-50E8-F346-9BE4-587CF62603E9}" presName="middleNode" presStyleCnt="0"/>
      <dgm:spPr/>
    </dgm:pt>
    <dgm:pt modelId="{679B701A-D245-6145-9E21-D00B9048547F}" type="pres">
      <dgm:prSet presAssocID="{B3310691-50E8-F346-9BE4-587CF62603E9}" presName="padding" presStyleLbl="node1" presStyleIdx="3" presStyleCnt="7"/>
      <dgm:spPr/>
    </dgm:pt>
    <dgm:pt modelId="{9561CA9A-B0DD-B142-9163-5FEFF475C9F5}" type="pres">
      <dgm:prSet presAssocID="{B3310691-50E8-F346-9BE4-587CF62603E9}" presName="shape" presStyleLbl="node1" presStyleIdx="4" presStyleCnt="7" custScaleX="117798" custScaleY="120266" custLinFactNeighborX="-12544" custLinFactNeighborY="3119">
        <dgm:presLayoutVars>
          <dgm:bulletEnabled val="1"/>
        </dgm:presLayoutVars>
      </dgm:prSet>
      <dgm:spPr/>
    </dgm:pt>
    <dgm:pt modelId="{D33109B9-5B1F-CD49-94D7-243FDDE57431}" type="pres">
      <dgm:prSet presAssocID="{940EC393-D681-9D42-B10A-4B691CF2DA95}" presName="sibTrans" presStyleLbl="sibTrans2D1" presStyleIdx="4" presStyleCnt="6"/>
      <dgm:spPr/>
    </dgm:pt>
    <dgm:pt modelId="{E0BCF7CC-8872-924B-809B-7237D28F8BB5}" type="pres">
      <dgm:prSet presAssocID="{7BEB3908-DDE6-F047-840F-41A891F7BB93}" presName="middleNode" presStyleCnt="0"/>
      <dgm:spPr/>
    </dgm:pt>
    <dgm:pt modelId="{6BC3BF67-DCE9-BA49-BF19-4EAB7A55AEFC}" type="pres">
      <dgm:prSet presAssocID="{7BEB3908-DDE6-F047-840F-41A891F7BB93}" presName="padding" presStyleLbl="node1" presStyleIdx="4" presStyleCnt="7"/>
      <dgm:spPr/>
    </dgm:pt>
    <dgm:pt modelId="{D38AAAEB-BE02-6D46-AA7D-47BAA9A7FA54}" type="pres">
      <dgm:prSet presAssocID="{7BEB3908-DDE6-F047-840F-41A891F7BB93}" presName="shape" presStyleLbl="node1" presStyleIdx="5" presStyleCnt="7" custLinFactX="97957" custLinFactY="-71864" custLinFactNeighborX="100000" custLinFactNeighborY="-100000">
        <dgm:presLayoutVars>
          <dgm:bulletEnabled val="1"/>
        </dgm:presLayoutVars>
      </dgm:prSet>
      <dgm:spPr/>
    </dgm:pt>
    <dgm:pt modelId="{8BAA733F-BC84-0144-A4BA-8F5B43A9CEAF}" type="pres">
      <dgm:prSet presAssocID="{8ABE67E9-A987-7846-8CB7-2838723C7064}" presName="sibTrans" presStyleLbl="sibTrans2D1" presStyleIdx="5" presStyleCnt="6"/>
      <dgm:spPr/>
    </dgm:pt>
    <dgm:pt modelId="{9FE91486-48A7-C143-9BC4-6CDC834BF230}" type="pres">
      <dgm:prSet presAssocID="{833F8BB9-9000-394F-AD83-3CD77A22C319}" presName="lastNode" presStyleLbl="node1" presStyleIdx="6" presStyleCnt="7" custLinFactNeighborX="-82632" custLinFactNeighborY="13940">
        <dgm:presLayoutVars>
          <dgm:bulletEnabled val="1"/>
        </dgm:presLayoutVars>
      </dgm:prSet>
      <dgm:spPr/>
    </dgm:pt>
  </dgm:ptLst>
  <dgm:cxnLst>
    <dgm:cxn modelId="{89C49417-A518-E649-9078-12A93A83C0DF}" type="presOf" srcId="{FF418485-CC00-7642-86FF-D72ABD013BE9}" destId="{5625CDEA-5A7B-0645-AC32-2946A7AA43B4}" srcOrd="0" destOrd="0" presId="urn:microsoft.com/office/officeart/2005/8/layout/bProcess2"/>
    <dgm:cxn modelId="{87661A32-04DC-4C43-BD86-D4C7BD6446C0}" srcId="{78D8A5ED-7872-BE49-A028-85682EE7EC62}" destId="{7BEB3908-DDE6-F047-840F-41A891F7BB93}" srcOrd="5" destOrd="0" parTransId="{0025D9FF-EA1D-2141-BD38-1E55D28C74EA}" sibTransId="{8ABE67E9-A987-7846-8CB7-2838723C7064}"/>
    <dgm:cxn modelId="{8510DD32-1D64-BC44-A279-9F689D266A42}" type="presOf" srcId="{1461C2BE-4281-7D46-BF48-3196F859139F}" destId="{1C99B587-669F-2B46-A402-67EA83534AAA}" srcOrd="0" destOrd="0" presId="urn:microsoft.com/office/officeart/2005/8/layout/bProcess2"/>
    <dgm:cxn modelId="{B7ADB835-0880-1F47-B1A7-FC923AE30F5C}" srcId="{78D8A5ED-7872-BE49-A028-85682EE7EC62}" destId="{EB7241C8-1EB8-3145-B601-68AB13D90776}" srcOrd="1" destOrd="0" parTransId="{9A195F74-024D-474C-9276-9219FF2E2CA0}" sibTransId="{917ECDEA-745F-EE4D-8A36-E5039BD33F97}"/>
    <dgm:cxn modelId="{12CFEB4C-FA51-6949-B208-51A0440AB3A1}" type="presOf" srcId="{940EC393-D681-9D42-B10A-4B691CF2DA95}" destId="{D33109B9-5B1F-CD49-94D7-243FDDE57431}" srcOrd="0" destOrd="0" presId="urn:microsoft.com/office/officeart/2005/8/layout/bProcess2"/>
    <dgm:cxn modelId="{E5697B57-F6A1-1046-883F-AC8CE846D47A}" srcId="{78D8A5ED-7872-BE49-A028-85682EE7EC62}" destId="{833F8BB9-9000-394F-AD83-3CD77A22C319}" srcOrd="6" destOrd="0" parTransId="{17F012AC-B159-734A-A499-5358C204C62D}" sibTransId="{8ED80F75-5E20-2540-9005-7C6EB4FF2CF0}"/>
    <dgm:cxn modelId="{996DF464-AB72-174E-9710-BC40D82E3E14}" type="presOf" srcId="{EB7241C8-1EB8-3145-B601-68AB13D90776}" destId="{4D3117FB-6BE5-FD4F-9173-EBF1880FDC9E}" srcOrd="0" destOrd="0" presId="urn:microsoft.com/office/officeart/2005/8/layout/bProcess2"/>
    <dgm:cxn modelId="{FBAB3376-60FA-A549-805A-5E0DEF7468FB}" type="presOf" srcId="{4FA94904-5057-3F47-9A78-C90425CCD564}" destId="{649B7BCC-AE93-544E-836F-714D4AC9DA36}" srcOrd="0" destOrd="0" presId="urn:microsoft.com/office/officeart/2005/8/layout/bProcess2"/>
    <dgm:cxn modelId="{2E67FA7F-AAB0-6445-B220-B8EDB7974F29}" type="presOf" srcId="{9AF279D2-A357-EE48-9754-72C6C46424EE}" destId="{1C33550B-5A3C-7043-A40A-3B5AFBA422D8}" srcOrd="0" destOrd="0" presId="urn:microsoft.com/office/officeart/2005/8/layout/bProcess2"/>
    <dgm:cxn modelId="{D154C381-5AA0-EE44-971C-0FCC8973E9E8}" type="presOf" srcId="{833F8BB9-9000-394F-AD83-3CD77A22C319}" destId="{9FE91486-48A7-C143-9BC4-6CDC834BF230}" srcOrd="0" destOrd="0" presId="urn:microsoft.com/office/officeart/2005/8/layout/bProcess2"/>
    <dgm:cxn modelId="{F3F2278F-E525-FC44-9E40-28682CE46383}" type="presOf" srcId="{7BEB3908-DDE6-F047-840F-41A891F7BB93}" destId="{D38AAAEB-BE02-6D46-AA7D-47BAA9A7FA54}" srcOrd="0" destOrd="0" presId="urn:microsoft.com/office/officeart/2005/8/layout/bProcess2"/>
    <dgm:cxn modelId="{C0ADE096-3B87-F447-A475-839B681185AF}" srcId="{78D8A5ED-7872-BE49-A028-85682EE7EC62}" destId="{E3AF7CE0-BE32-2348-9B4D-4FB828CA21F6}" srcOrd="3" destOrd="0" parTransId="{7295AA45-D93E-F942-9454-692852374AF4}" sibTransId="{1461C2BE-4281-7D46-BF48-3196F859139F}"/>
    <dgm:cxn modelId="{3BE01BAC-C890-5C4C-AC74-0D6FEE6849B1}" type="presOf" srcId="{8ABE67E9-A987-7846-8CB7-2838723C7064}" destId="{8BAA733F-BC84-0144-A4BA-8F5B43A9CEAF}" srcOrd="0" destOrd="0" presId="urn:microsoft.com/office/officeart/2005/8/layout/bProcess2"/>
    <dgm:cxn modelId="{469736AF-81C0-D647-802F-488E0390BC0C}" type="presOf" srcId="{917ECDEA-745F-EE4D-8A36-E5039BD33F97}" destId="{0660DCE9-9C84-4247-91DD-E4A6CFA0EFF4}" srcOrd="0" destOrd="0" presId="urn:microsoft.com/office/officeart/2005/8/layout/bProcess2"/>
    <dgm:cxn modelId="{579E5DAF-C863-F844-8E99-A126E04220C4}" srcId="{78D8A5ED-7872-BE49-A028-85682EE7EC62}" destId="{B3310691-50E8-F346-9BE4-587CF62603E9}" srcOrd="4" destOrd="0" parTransId="{57D79B7E-8A18-C946-B2E1-6791F0CA416F}" sibTransId="{940EC393-D681-9D42-B10A-4B691CF2DA95}"/>
    <dgm:cxn modelId="{AF3E51C8-32ED-684F-94EE-7713A50ADEB6}" srcId="{78D8A5ED-7872-BE49-A028-85682EE7EC62}" destId="{241EF706-96A9-A348-8B7E-F314DB346B36}" srcOrd="2" destOrd="0" parTransId="{BD03C895-8C1C-6B40-9DD6-0818BCED9DB8}" sibTransId="{FF418485-CC00-7642-86FF-D72ABD013BE9}"/>
    <dgm:cxn modelId="{9305FECB-DBDF-9048-9235-6F72C1D4B9A7}" type="presOf" srcId="{E3AF7CE0-BE32-2348-9B4D-4FB828CA21F6}" destId="{8C89A2A0-C4B2-D94C-B409-09EAF5A49BED}" srcOrd="0" destOrd="0" presId="urn:microsoft.com/office/officeart/2005/8/layout/bProcess2"/>
    <dgm:cxn modelId="{D9CE26E4-E735-DD40-A5FB-0566EE54F739}" type="presOf" srcId="{241EF706-96A9-A348-8B7E-F314DB346B36}" destId="{2CEA0036-A7EC-5E4F-8059-85CD754EEF38}" srcOrd="0" destOrd="0" presId="urn:microsoft.com/office/officeart/2005/8/layout/bProcess2"/>
    <dgm:cxn modelId="{76E5EEF5-A361-3343-BEFC-251B12C28B98}" type="presOf" srcId="{78D8A5ED-7872-BE49-A028-85682EE7EC62}" destId="{021512BD-6D86-CC4F-AD7A-6CCA3B341959}" srcOrd="0" destOrd="0" presId="urn:microsoft.com/office/officeart/2005/8/layout/bProcess2"/>
    <dgm:cxn modelId="{3DAB46F8-D99C-304B-B559-73E13C7E0BFB}" type="presOf" srcId="{B3310691-50E8-F346-9BE4-587CF62603E9}" destId="{9561CA9A-B0DD-B142-9163-5FEFF475C9F5}" srcOrd="0" destOrd="0" presId="urn:microsoft.com/office/officeart/2005/8/layout/bProcess2"/>
    <dgm:cxn modelId="{0583F5FA-8F7B-BD4D-BCDF-604F4B46CEA9}" srcId="{78D8A5ED-7872-BE49-A028-85682EE7EC62}" destId="{9AF279D2-A357-EE48-9754-72C6C46424EE}" srcOrd="0" destOrd="0" parTransId="{47C369B8-AA6C-FB4C-9248-7C7FD2871CFD}" sibTransId="{4FA94904-5057-3F47-9A78-C90425CCD564}"/>
    <dgm:cxn modelId="{8B24D0EC-626C-744E-A9D8-B724D16436BD}" type="presParOf" srcId="{021512BD-6D86-CC4F-AD7A-6CCA3B341959}" destId="{1C33550B-5A3C-7043-A40A-3B5AFBA422D8}" srcOrd="0" destOrd="0" presId="urn:microsoft.com/office/officeart/2005/8/layout/bProcess2"/>
    <dgm:cxn modelId="{ADB5BCBC-C6E3-824A-924B-024F01803F71}" type="presParOf" srcId="{021512BD-6D86-CC4F-AD7A-6CCA3B341959}" destId="{649B7BCC-AE93-544E-836F-714D4AC9DA36}" srcOrd="1" destOrd="0" presId="urn:microsoft.com/office/officeart/2005/8/layout/bProcess2"/>
    <dgm:cxn modelId="{D08DF331-B307-084D-9A2E-9FCBD8604DED}" type="presParOf" srcId="{021512BD-6D86-CC4F-AD7A-6CCA3B341959}" destId="{28525DF3-02A5-C741-89F8-7CE2F4033B86}" srcOrd="2" destOrd="0" presId="urn:microsoft.com/office/officeart/2005/8/layout/bProcess2"/>
    <dgm:cxn modelId="{F8B81566-5408-2643-B891-CC45A613C741}" type="presParOf" srcId="{28525DF3-02A5-C741-89F8-7CE2F4033B86}" destId="{FBBE1FC2-838B-9B4E-87F6-69DE0D062779}" srcOrd="0" destOrd="0" presId="urn:microsoft.com/office/officeart/2005/8/layout/bProcess2"/>
    <dgm:cxn modelId="{337E52CB-E4B1-9F4B-B87B-83EDBFFA7F2E}" type="presParOf" srcId="{28525DF3-02A5-C741-89F8-7CE2F4033B86}" destId="{4D3117FB-6BE5-FD4F-9173-EBF1880FDC9E}" srcOrd="1" destOrd="0" presId="urn:microsoft.com/office/officeart/2005/8/layout/bProcess2"/>
    <dgm:cxn modelId="{2084D8E6-F708-C547-B6CC-949CBE21877C}" type="presParOf" srcId="{021512BD-6D86-CC4F-AD7A-6CCA3B341959}" destId="{0660DCE9-9C84-4247-91DD-E4A6CFA0EFF4}" srcOrd="3" destOrd="0" presId="urn:microsoft.com/office/officeart/2005/8/layout/bProcess2"/>
    <dgm:cxn modelId="{16626044-EE5D-EF47-9468-969F667AA28E}" type="presParOf" srcId="{021512BD-6D86-CC4F-AD7A-6CCA3B341959}" destId="{02A18287-275F-6040-88EC-8C3928A59B8A}" srcOrd="4" destOrd="0" presId="urn:microsoft.com/office/officeart/2005/8/layout/bProcess2"/>
    <dgm:cxn modelId="{46CF5E0E-87BB-514F-A29A-EEA8C276490C}" type="presParOf" srcId="{02A18287-275F-6040-88EC-8C3928A59B8A}" destId="{AD878A78-7607-0B4C-BAAD-57FFE6CDC8AC}" srcOrd="0" destOrd="0" presId="urn:microsoft.com/office/officeart/2005/8/layout/bProcess2"/>
    <dgm:cxn modelId="{3630DEEF-4A9A-CB4E-97CE-C07C0EB134C4}" type="presParOf" srcId="{02A18287-275F-6040-88EC-8C3928A59B8A}" destId="{2CEA0036-A7EC-5E4F-8059-85CD754EEF38}" srcOrd="1" destOrd="0" presId="urn:microsoft.com/office/officeart/2005/8/layout/bProcess2"/>
    <dgm:cxn modelId="{BF317D59-8BF8-B241-9936-2BF3E3B14FCD}" type="presParOf" srcId="{021512BD-6D86-CC4F-AD7A-6CCA3B341959}" destId="{5625CDEA-5A7B-0645-AC32-2946A7AA43B4}" srcOrd="5" destOrd="0" presId="urn:microsoft.com/office/officeart/2005/8/layout/bProcess2"/>
    <dgm:cxn modelId="{8EE18B42-E04D-5044-AC1E-C030F33DD39A}" type="presParOf" srcId="{021512BD-6D86-CC4F-AD7A-6CCA3B341959}" destId="{FB29A48B-5665-D543-B054-BDDFC839BFF4}" srcOrd="6" destOrd="0" presId="urn:microsoft.com/office/officeart/2005/8/layout/bProcess2"/>
    <dgm:cxn modelId="{4C6B8F8C-4C69-E944-BD3C-46925C77E296}" type="presParOf" srcId="{FB29A48B-5665-D543-B054-BDDFC839BFF4}" destId="{373F8975-47DB-BF4D-9278-8432BC51F487}" srcOrd="0" destOrd="0" presId="urn:microsoft.com/office/officeart/2005/8/layout/bProcess2"/>
    <dgm:cxn modelId="{53E8DD55-DF7E-AB4A-887F-31571BDD6256}" type="presParOf" srcId="{FB29A48B-5665-D543-B054-BDDFC839BFF4}" destId="{8C89A2A0-C4B2-D94C-B409-09EAF5A49BED}" srcOrd="1" destOrd="0" presId="urn:microsoft.com/office/officeart/2005/8/layout/bProcess2"/>
    <dgm:cxn modelId="{172C17FF-64F3-D644-BAA2-3EC0C5B2A98F}" type="presParOf" srcId="{021512BD-6D86-CC4F-AD7A-6CCA3B341959}" destId="{1C99B587-669F-2B46-A402-67EA83534AAA}" srcOrd="7" destOrd="0" presId="urn:microsoft.com/office/officeart/2005/8/layout/bProcess2"/>
    <dgm:cxn modelId="{FF02336C-3600-E147-9CBC-E1A6328A2995}" type="presParOf" srcId="{021512BD-6D86-CC4F-AD7A-6CCA3B341959}" destId="{524F67C0-A75B-C044-BD48-B4D897B9CFD0}" srcOrd="8" destOrd="0" presId="urn:microsoft.com/office/officeart/2005/8/layout/bProcess2"/>
    <dgm:cxn modelId="{C9743172-C815-EB4F-8947-2A92AF2506C4}" type="presParOf" srcId="{524F67C0-A75B-C044-BD48-B4D897B9CFD0}" destId="{679B701A-D245-6145-9E21-D00B9048547F}" srcOrd="0" destOrd="0" presId="urn:microsoft.com/office/officeart/2005/8/layout/bProcess2"/>
    <dgm:cxn modelId="{C78E318B-0EE6-E44C-9028-5AF8511D7B21}" type="presParOf" srcId="{524F67C0-A75B-C044-BD48-B4D897B9CFD0}" destId="{9561CA9A-B0DD-B142-9163-5FEFF475C9F5}" srcOrd="1" destOrd="0" presId="urn:microsoft.com/office/officeart/2005/8/layout/bProcess2"/>
    <dgm:cxn modelId="{DE80A42D-6FCB-A542-BB78-58815EF536B1}" type="presParOf" srcId="{021512BD-6D86-CC4F-AD7A-6CCA3B341959}" destId="{D33109B9-5B1F-CD49-94D7-243FDDE57431}" srcOrd="9" destOrd="0" presId="urn:microsoft.com/office/officeart/2005/8/layout/bProcess2"/>
    <dgm:cxn modelId="{7AF2F5BA-637A-7E4A-9D26-8B1B5B5C30BF}" type="presParOf" srcId="{021512BD-6D86-CC4F-AD7A-6CCA3B341959}" destId="{E0BCF7CC-8872-924B-809B-7237D28F8BB5}" srcOrd="10" destOrd="0" presId="urn:microsoft.com/office/officeart/2005/8/layout/bProcess2"/>
    <dgm:cxn modelId="{2760BEE1-D80B-3D43-849E-863202F8D293}" type="presParOf" srcId="{E0BCF7CC-8872-924B-809B-7237D28F8BB5}" destId="{6BC3BF67-DCE9-BA49-BF19-4EAB7A55AEFC}" srcOrd="0" destOrd="0" presId="urn:microsoft.com/office/officeart/2005/8/layout/bProcess2"/>
    <dgm:cxn modelId="{BEAB1626-68FC-604B-B4A3-923846752F8F}" type="presParOf" srcId="{E0BCF7CC-8872-924B-809B-7237D28F8BB5}" destId="{D38AAAEB-BE02-6D46-AA7D-47BAA9A7FA54}" srcOrd="1" destOrd="0" presId="urn:microsoft.com/office/officeart/2005/8/layout/bProcess2"/>
    <dgm:cxn modelId="{E86DFF48-FC72-6E41-826B-B234796F3C29}" type="presParOf" srcId="{021512BD-6D86-CC4F-AD7A-6CCA3B341959}" destId="{8BAA733F-BC84-0144-A4BA-8F5B43A9CEAF}" srcOrd="11" destOrd="0" presId="urn:microsoft.com/office/officeart/2005/8/layout/bProcess2"/>
    <dgm:cxn modelId="{FFF7BEB6-A304-0848-9DD8-FC64C9E22B87}" type="presParOf" srcId="{021512BD-6D86-CC4F-AD7A-6CCA3B341959}" destId="{9FE91486-48A7-C143-9BC4-6CDC834BF230}" srcOrd="1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3550B-5A3C-7043-A40A-3B5AFBA422D8}">
      <dsp:nvSpPr>
        <dsp:cNvPr id="0" name=""/>
        <dsp:cNvSpPr/>
      </dsp:nvSpPr>
      <dsp:spPr>
        <a:xfrm>
          <a:off x="257242" y="1852902"/>
          <a:ext cx="1508745" cy="1508745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b="1" kern="1200" dirty="0" err="1">
              <a:solidFill>
                <a:schemeClr val="tx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rPr>
            <a:t>Github</a:t>
          </a:r>
          <a:r>
            <a:rPr lang="ko-KR" altLang="en-US" sz="1500" kern="1200" dirty="0">
              <a:solidFill>
                <a:schemeClr val="tx1"/>
              </a:solidFill>
              <a:latin typeface="NanumSquareOTF" panose="020B0600000101010101" pitchFamily="34" charset="-127"/>
              <a:ea typeface="NanumSquareOTF" panose="020B0600000101010101" pitchFamily="34" charset="-127"/>
            </a:rPr>
            <a:t> </a:t>
          </a:r>
          <a:r>
            <a:rPr lang="en-US" altLang="ko-KR" sz="1500" kern="1200" dirty="0">
              <a:solidFill>
                <a:schemeClr val="tx1"/>
              </a:solidFill>
              <a:latin typeface="NanumSquareOTF" panose="020B0600000101010101" pitchFamily="34" charset="-127"/>
              <a:ea typeface="NanumSquareOTF" panose="020B0600000101010101" pitchFamily="34" charset="-127"/>
            </a:rPr>
            <a:t>Repo</a:t>
          </a:r>
          <a:r>
            <a:rPr lang="ko-KR" altLang="en-US" sz="1500" kern="1200" dirty="0">
              <a:solidFill>
                <a:schemeClr val="tx1"/>
              </a:solidFill>
              <a:latin typeface="NanumSquareOTF" panose="020B0600000101010101" pitchFamily="34" charset="-127"/>
              <a:ea typeface="NanumSquareOTF" panose="020B0600000101010101" pitchFamily="34" charset="-127"/>
            </a:rPr>
            <a:t> 오픈</a:t>
          </a:r>
          <a:r>
            <a:rPr lang="en-US" altLang="ko-KR" sz="1500" kern="1200" dirty="0">
              <a:solidFill>
                <a:schemeClr val="tx1"/>
              </a:solidFill>
              <a:latin typeface="NanumSquareOTF" panose="020B0600000101010101" pitchFamily="34" charset="-127"/>
              <a:ea typeface="NanumSquareOTF" panose="020B0600000101010101" pitchFamily="34" charset="-127"/>
            </a:rPr>
            <a:t>,</a:t>
          </a:r>
          <a:r>
            <a:rPr lang="ko-KR" altLang="en-US" sz="1500" kern="1200" dirty="0">
              <a:solidFill>
                <a:schemeClr val="tx1"/>
              </a:solidFill>
              <a:latin typeface="NanumSquareOTF" panose="020B0600000101010101" pitchFamily="34" charset="-127"/>
              <a:ea typeface="NanumSquareOTF" panose="020B0600000101010101" pitchFamily="34" charset="-127"/>
            </a:rPr>
            <a:t> </a:t>
          </a:r>
          <a:r>
            <a:rPr lang="en-US" altLang="ko-KR" sz="1500" kern="1200" dirty="0">
              <a:solidFill>
                <a:schemeClr val="tx1"/>
              </a:solidFill>
              <a:latin typeface="NanumSquareOTF" panose="020B0600000101010101" pitchFamily="34" charset="-127"/>
              <a:ea typeface="NanumSquareOTF" panose="020B0600000101010101" pitchFamily="34" charset="-127"/>
            </a:rPr>
            <a:t>Branch </a:t>
          </a:r>
          <a:r>
            <a:rPr lang="ko-KR" altLang="en-US" sz="1500" kern="1200" dirty="0">
              <a:solidFill>
                <a:schemeClr val="tx1"/>
              </a:solidFill>
              <a:latin typeface="NanumSquareOTF" panose="020B0600000101010101" pitchFamily="34" charset="-127"/>
              <a:ea typeface="NanumSquareOTF" panose="020B0600000101010101" pitchFamily="34" charset="-127"/>
            </a:rPr>
            <a:t>설정</a:t>
          </a:r>
          <a:endParaRPr lang="en-US" sz="1500" kern="1200" dirty="0">
            <a:solidFill>
              <a:schemeClr val="tx1"/>
            </a:solidFill>
            <a:latin typeface="NanumSquareOTF" panose="020B0600000101010101" pitchFamily="34" charset="-127"/>
            <a:ea typeface="NanumSquareOTF" panose="020B0600000101010101" pitchFamily="34" charset="-127"/>
          </a:endParaRPr>
        </a:p>
      </dsp:txBody>
      <dsp:txXfrm>
        <a:off x="478193" y="2073853"/>
        <a:ext cx="1066843" cy="1066843"/>
      </dsp:txXfrm>
    </dsp:sp>
    <dsp:sp modelId="{649B7BCC-AE93-544E-836F-714D4AC9DA36}">
      <dsp:nvSpPr>
        <dsp:cNvPr id="0" name=""/>
        <dsp:cNvSpPr/>
      </dsp:nvSpPr>
      <dsp:spPr>
        <a:xfrm rot="9744562">
          <a:off x="1035512" y="3518081"/>
          <a:ext cx="672312" cy="449740"/>
        </a:xfrm>
        <a:prstGeom prst="triangle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117FB-6BE5-FD4F-9173-EBF1880FDC9E}">
      <dsp:nvSpPr>
        <dsp:cNvPr id="0" name=""/>
        <dsp:cNvSpPr/>
      </dsp:nvSpPr>
      <dsp:spPr>
        <a:xfrm>
          <a:off x="1005488" y="4102389"/>
          <a:ext cx="1406040" cy="1406040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>
              <a:solidFill>
                <a:schemeClr val="tx1"/>
              </a:solidFill>
              <a:latin typeface="NanumSquareOTF" panose="020B0600000101010101" pitchFamily="34" charset="-127"/>
              <a:ea typeface="NanumSquareOTF" panose="020B0600000101010101" pitchFamily="34" charset="-127"/>
            </a:rPr>
            <a:t>프로젝트 틀 짜기</a:t>
          </a:r>
          <a:endParaRPr lang="en-US" sz="1500" kern="1200" dirty="0">
            <a:solidFill>
              <a:schemeClr val="tx1"/>
            </a:solidFill>
            <a:latin typeface="NanumSquareOTF" panose="020B0600000101010101" pitchFamily="34" charset="-127"/>
            <a:ea typeface="NanumSquareOTF" panose="020B0600000101010101" pitchFamily="34" charset="-127"/>
          </a:endParaRPr>
        </a:p>
      </dsp:txBody>
      <dsp:txXfrm>
        <a:off x="1211398" y="4308299"/>
        <a:ext cx="994220" cy="994220"/>
      </dsp:txXfrm>
    </dsp:sp>
    <dsp:sp modelId="{0660DCE9-9C84-4247-91DD-E4A6CFA0EFF4}">
      <dsp:nvSpPr>
        <dsp:cNvPr id="0" name=""/>
        <dsp:cNvSpPr/>
      </dsp:nvSpPr>
      <dsp:spPr>
        <a:xfrm rot="5198566">
          <a:off x="2805731" y="4496454"/>
          <a:ext cx="672312" cy="449740"/>
        </a:xfrm>
        <a:prstGeom prst="triangle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A0036-A7EC-5E4F-8059-85CD754EEF38}">
      <dsp:nvSpPr>
        <dsp:cNvPr id="0" name=""/>
        <dsp:cNvSpPr/>
      </dsp:nvSpPr>
      <dsp:spPr>
        <a:xfrm>
          <a:off x="3847114" y="4109455"/>
          <a:ext cx="1077775" cy="1077775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0" kern="1200" dirty="0">
              <a:solidFill>
                <a:schemeClr val="tx1"/>
              </a:solidFill>
              <a:latin typeface="NanumSquareOTF" panose="020B0600000101010101" pitchFamily="34" charset="-127"/>
              <a:ea typeface="NanumSquareOTF" panose="020B0600000101010101" pitchFamily="34" charset="-127"/>
            </a:rPr>
            <a:t>역할 분담 및 활용 </a:t>
          </a:r>
          <a:r>
            <a:rPr lang="en-US" altLang="ko-KR" sz="1200" b="0" kern="1200" dirty="0">
              <a:solidFill>
                <a:schemeClr val="tx1"/>
              </a:solidFill>
              <a:latin typeface="NanumSquareOTF" panose="020B0600000101010101" pitchFamily="34" charset="-127"/>
              <a:ea typeface="NanumSquareOTF" panose="020B0600000101010101" pitchFamily="34" charset="-127"/>
            </a:rPr>
            <a:t>API</a:t>
          </a:r>
          <a:r>
            <a:rPr lang="ko-KR" altLang="en-US" sz="1200" b="0" kern="1200" dirty="0">
              <a:solidFill>
                <a:schemeClr val="tx1"/>
              </a:solidFill>
              <a:latin typeface="NanumSquareOTF" panose="020B0600000101010101" pitchFamily="34" charset="-127"/>
              <a:ea typeface="NanumSquareOTF" panose="020B0600000101010101" pitchFamily="34" charset="-127"/>
            </a:rPr>
            <a:t> 선택</a:t>
          </a:r>
          <a:endParaRPr lang="en-US" sz="1200" b="0" kern="1200" dirty="0">
            <a:solidFill>
              <a:schemeClr val="tx1"/>
            </a:solidFill>
            <a:latin typeface="NanumSquareOTF" panose="020B0600000101010101" pitchFamily="34" charset="-127"/>
            <a:ea typeface="NanumSquareOTF" panose="020B0600000101010101" pitchFamily="34" charset="-127"/>
          </a:endParaRPr>
        </a:p>
      </dsp:txBody>
      <dsp:txXfrm>
        <a:off x="4004950" y="4267291"/>
        <a:ext cx="762103" cy="762103"/>
      </dsp:txXfrm>
    </dsp:sp>
    <dsp:sp modelId="{5625CDEA-5A7B-0645-AC32-2946A7AA43B4}">
      <dsp:nvSpPr>
        <dsp:cNvPr id="0" name=""/>
        <dsp:cNvSpPr/>
      </dsp:nvSpPr>
      <dsp:spPr>
        <a:xfrm rot="21133423">
          <a:off x="3936204" y="3352470"/>
          <a:ext cx="597833" cy="382018"/>
        </a:xfrm>
        <a:prstGeom prst="triangle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9A2A0-C4B2-D94C-B409-09EAF5A49BED}">
      <dsp:nvSpPr>
        <dsp:cNvPr id="0" name=""/>
        <dsp:cNvSpPr/>
      </dsp:nvSpPr>
      <dsp:spPr>
        <a:xfrm>
          <a:off x="3433301" y="1722427"/>
          <a:ext cx="1281235" cy="1281235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>
              <a:solidFill>
                <a:schemeClr val="tx1"/>
              </a:solidFill>
              <a:latin typeface="NanumSquareOTF" panose="020B0600000101010101" pitchFamily="34" charset="-127"/>
              <a:ea typeface="NanumSquareOTF" panose="020B0600000101010101" pitchFamily="34" charset="-127"/>
            </a:rPr>
            <a:t>프로젝트 디자인 완성</a:t>
          </a:r>
          <a:endParaRPr lang="en-US" sz="1500" kern="1200" dirty="0">
            <a:solidFill>
              <a:schemeClr val="tx1"/>
            </a:solidFill>
            <a:latin typeface="NanumSquareOTF" panose="020B0600000101010101" pitchFamily="34" charset="-127"/>
            <a:ea typeface="NanumSquareOTF" panose="020B0600000101010101" pitchFamily="34" charset="-127"/>
          </a:endParaRPr>
        </a:p>
      </dsp:txBody>
      <dsp:txXfrm>
        <a:off x="3620934" y="1910060"/>
        <a:ext cx="905969" cy="905969"/>
      </dsp:txXfrm>
    </dsp:sp>
    <dsp:sp modelId="{1C99B587-669F-2B46-A402-67EA83534AAA}">
      <dsp:nvSpPr>
        <dsp:cNvPr id="0" name=""/>
        <dsp:cNvSpPr/>
      </dsp:nvSpPr>
      <dsp:spPr>
        <a:xfrm rot="4560671">
          <a:off x="4941185" y="1838376"/>
          <a:ext cx="672312" cy="449740"/>
        </a:xfrm>
        <a:prstGeom prst="triangle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1CA9A-B0DD-B142-9163-5FEFF475C9F5}">
      <dsp:nvSpPr>
        <dsp:cNvPr id="0" name=""/>
        <dsp:cNvSpPr/>
      </dsp:nvSpPr>
      <dsp:spPr>
        <a:xfrm>
          <a:off x="5812933" y="971379"/>
          <a:ext cx="1509269" cy="1540890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solidFill>
                <a:schemeClr val="tx1"/>
              </a:solidFill>
              <a:latin typeface="NanumSquareOTF" panose="020B0600000101010101" pitchFamily="34" charset="-127"/>
              <a:ea typeface="NanumSquareOTF" panose="020B0600000101010101" pitchFamily="34" charset="-127"/>
            </a:rPr>
            <a:t>프로젝트 구현</a:t>
          </a:r>
          <a:endParaRPr lang="en-US" sz="2000" kern="1200" dirty="0">
            <a:solidFill>
              <a:schemeClr val="tx1"/>
            </a:solidFill>
            <a:latin typeface="NanumSquareOTF" panose="020B0600000101010101" pitchFamily="34" charset="-127"/>
            <a:ea typeface="NanumSquareOTF" panose="020B0600000101010101" pitchFamily="34" charset="-127"/>
          </a:endParaRPr>
        </a:p>
      </dsp:txBody>
      <dsp:txXfrm>
        <a:off x="6033960" y="1197037"/>
        <a:ext cx="1067215" cy="1089574"/>
      </dsp:txXfrm>
    </dsp:sp>
    <dsp:sp modelId="{D33109B9-5B1F-CD49-94D7-243FDDE57431}">
      <dsp:nvSpPr>
        <dsp:cNvPr id="0" name=""/>
        <dsp:cNvSpPr/>
      </dsp:nvSpPr>
      <dsp:spPr>
        <a:xfrm rot="5845228">
          <a:off x="7649198" y="1701608"/>
          <a:ext cx="672312" cy="449740"/>
        </a:xfrm>
        <a:prstGeom prst="triangle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AAAEB-BE02-6D46-AA7D-47BAA9A7FA54}">
      <dsp:nvSpPr>
        <dsp:cNvPr id="0" name=""/>
        <dsp:cNvSpPr/>
      </dsp:nvSpPr>
      <dsp:spPr>
        <a:xfrm>
          <a:off x="8623963" y="1452468"/>
          <a:ext cx="1281235" cy="1281235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3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>
              <a:solidFill>
                <a:schemeClr val="tx1"/>
              </a:solidFill>
              <a:latin typeface="NanumSquareOTF" panose="020B0600000101010101" pitchFamily="34" charset="-127"/>
              <a:ea typeface="NanumSquareOTF" panose="020B0600000101010101" pitchFamily="34" charset="-127"/>
            </a:rPr>
            <a:t>테스트 및 오류 수정</a:t>
          </a:r>
          <a:endParaRPr lang="en-US" sz="1500" kern="1200" dirty="0">
            <a:solidFill>
              <a:schemeClr val="tx1"/>
            </a:solidFill>
            <a:latin typeface="NanumSquareOTF" panose="020B0600000101010101" pitchFamily="34" charset="-127"/>
            <a:ea typeface="NanumSquareOTF" panose="020B0600000101010101" pitchFamily="34" charset="-127"/>
          </a:endParaRPr>
        </a:p>
      </dsp:txBody>
      <dsp:txXfrm>
        <a:off x="8811596" y="1640101"/>
        <a:ext cx="905969" cy="905969"/>
      </dsp:txXfrm>
    </dsp:sp>
    <dsp:sp modelId="{8BAA733F-BC84-0144-A4BA-8F5B43A9CEAF}">
      <dsp:nvSpPr>
        <dsp:cNvPr id="0" name=""/>
        <dsp:cNvSpPr/>
      </dsp:nvSpPr>
      <dsp:spPr>
        <a:xfrm rot="12402079">
          <a:off x="8373447" y="2971602"/>
          <a:ext cx="672312" cy="449740"/>
        </a:xfrm>
        <a:prstGeom prst="triangle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91486-48A7-C143-9BC4-6CDC834BF230}">
      <dsp:nvSpPr>
        <dsp:cNvPr id="0" name=""/>
        <dsp:cNvSpPr/>
      </dsp:nvSpPr>
      <dsp:spPr>
        <a:xfrm>
          <a:off x="7061907" y="3602394"/>
          <a:ext cx="1920892" cy="1920892"/>
        </a:xfrm>
        <a:prstGeom prst="ellipse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>
              <a:solidFill>
                <a:schemeClr val="tx1"/>
              </a:solidFill>
              <a:latin typeface="NanumSquareOTF" panose="020B0600000101010101" pitchFamily="34" charset="-127"/>
              <a:ea typeface="NanumSquareOTF" panose="020B0600000101010101" pitchFamily="34" charset="-127"/>
            </a:rPr>
            <a:t>데모 영상 촬영 및 발표 준비</a:t>
          </a:r>
          <a:endParaRPr lang="en-US" sz="1500" kern="1200" dirty="0">
            <a:solidFill>
              <a:schemeClr val="tx1"/>
            </a:solidFill>
            <a:latin typeface="NanumSquareOTF" panose="020B0600000101010101" pitchFamily="34" charset="-127"/>
            <a:ea typeface="NanumSquareOTF" panose="020B0600000101010101" pitchFamily="34" charset="-127"/>
          </a:endParaRPr>
        </a:p>
      </dsp:txBody>
      <dsp:txXfrm>
        <a:off x="7343215" y="3883702"/>
        <a:ext cx="1358276" cy="1358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86915-FB68-734F-BD9D-35D2FA260A77}" type="datetimeFigureOut">
              <a:rPr lang="en-KR" smtClean="0"/>
              <a:t>2021/05/15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349F9-DDDB-E443-91B8-504EB6A5C81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0712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349F9-DDDB-E443-91B8-504EB6A5C812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4031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FF8E8-1C02-3A47-960B-7531681C9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2D592-A1EF-0340-BA43-C03B0CDEF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C12B5-5FBF-DE42-92DE-E904521B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F01D-0916-0741-8379-816D5C7B6FBB}" type="datetimeFigureOut">
              <a:rPr lang="en-KR" smtClean="0"/>
              <a:t>2021/05/15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FE8C4-6D39-3F4F-94D8-A5363651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E1812-D20D-F142-946E-CCBB05C8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0C13-E4AA-CA41-B505-BD9702370F5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0411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901B4-1DC1-8347-91BD-A3FEFDED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E3070-B0FD-AB4E-80D2-BE23DB466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E4329-3B57-DB46-8907-06ECE9B6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F01D-0916-0741-8379-816D5C7B6FBB}" type="datetimeFigureOut">
              <a:rPr lang="en-KR" smtClean="0"/>
              <a:t>2021/05/15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22D7D-9634-D64C-B98B-00EE4834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23077-4757-814F-84D7-D7F3819A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0C13-E4AA-CA41-B505-BD9702370F5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8475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2AC377-3306-724E-A462-31389D37C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A2E99-1243-8747-9DB6-E7957027F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093D8-F1A8-DB42-B795-4F81C2662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F01D-0916-0741-8379-816D5C7B6FBB}" type="datetimeFigureOut">
              <a:rPr lang="en-KR" smtClean="0"/>
              <a:t>2021/05/15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9B33-FC14-FF42-90AB-59DE40E8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5FEEE-6873-3446-ACBE-54617D44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0C13-E4AA-CA41-B505-BD9702370F5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4815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50A4-B0EC-E14C-A9D0-5B171511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25487-CF9C-F640-877C-C2FEF7F3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B4002-B5D8-2545-A614-B39A9201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F01D-0916-0741-8379-816D5C7B6FBB}" type="datetimeFigureOut">
              <a:rPr lang="en-KR" smtClean="0"/>
              <a:t>2021/05/15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60CD7-5ACC-4D4D-A3AA-0578C56C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00A1E-5C03-E647-A49E-2004894C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0C13-E4AA-CA41-B505-BD9702370F5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9713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5013-F203-AA4E-AF67-D3AFEBDF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19648-B9E0-3C4A-8C59-36512CEA3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B5DEA-672B-B847-A3DB-B36ECDC4B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F01D-0916-0741-8379-816D5C7B6FBB}" type="datetimeFigureOut">
              <a:rPr lang="en-KR" smtClean="0"/>
              <a:t>2021/05/15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613B8-5E52-6847-82B2-5787BCB6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C606B-A03F-BB46-9117-D222A253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0C13-E4AA-CA41-B505-BD9702370F5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194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837D-05B8-C243-B5F7-F0C8C091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28ECA-6A57-FF4A-A652-0EE98B8C9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75CFB-EA71-3D48-A30D-AA7BDD3A1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5275E-BF9C-A64A-8366-467D8EDB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F01D-0916-0741-8379-816D5C7B6FBB}" type="datetimeFigureOut">
              <a:rPr lang="en-KR" smtClean="0"/>
              <a:t>2021/05/15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002FD-15BF-9F43-BAFE-BA8E0DDF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0CEB4-0021-E041-943E-D7BA892E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0C13-E4AA-CA41-B505-BD9702370F5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0384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54B2-B821-BF44-89FA-3946E57D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13473-405E-7349-80B2-AFF7E6664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6121C-5194-D04C-ACD3-22B75274E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04512-1A12-8E4F-A0CF-11CAC28C4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45731-D1C5-4146-A420-0E2660D9E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F78DB1-BA3B-B742-AA26-29B85542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F01D-0916-0741-8379-816D5C7B6FBB}" type="datetimeFigureOut">
              <a:rPr lang="en-KR" smtClean="0"/>
              <a:t>2021/05/15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78CD2-0188-5142-8B12-A991EC3D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5E3D01-6FD6-D547-A023-6E3EAD32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0C13-E4AA-CA41-B505-BD9702370F5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0344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177D9-482F-E841-9F60-1D71D1C6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FABE9-41A3-EB47-B593-11AF0E5D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F01D-0916-0741-8379-816D5C7B6FBB}" type="datetimeFigureOut">
              <a:rPr lang="en-KR" smtClean="0"/>
              <a:t>2021/05/15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67E67-9545-5D4C-A2D0-4F225A12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05F84-4554-3640-AA0C-E49B09A2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0C13-E4AA-CA41-B505-BD9702370F5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0649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F20A83-E1E5-334B-BDA7-A9CAB1BE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F01D-0916-0741-8379-816D5C7B6FBB}" type="datetimeFigureOut">
              <a:rPr lang="en-KR" smtClean="0"/>
              <a:t>2021/05/15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C7923-E2F3-CC4A-BFCD-4CB73227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7D426-A1BC-DE40-9660-7B7A4A8C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0C13-E4AA-CA41-B505-BD9702370F5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9945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6F1F-5C79-1849-9B1D-EFC338F73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F82A9-5461-4B42-AAC1-E112334ED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AD301-F35A-BD4F-9209-8F5846951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23DE6-4B82-4242-86C7-226D5C5F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F01D-0916-0741-8379-816D5C7B6FBB}" type="datetimeFigureOut">
              <a:rPr lang="en-KR" smtClean="0"/>
              <a:t>2021/05/15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FE1F2-0F61-0148-A17A-6F6FC579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93A7F-2DB7-9A4D-AA55-1D1E74EB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0C13-E4AA-CA41-B505-BD9702370F5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8406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2C72-87B0-C342-B475-092E0E09A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CB3C0-4009-8E4A-936A-B36B6C9B4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58C19-A25F-144D-9C4C-A1E2FF601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8DA94-3AC4-4745-8431-A0882B3E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F01D-0916-0741-8379-816D5C7B6FBB}" type="datetimeFigureOut">
              <a:rPr lang="en-KR" smtClean="0"/>
              <a:t>2021/05/15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0BAF1-6E69-C344-9349-51B7C88F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952D5-6FA4-B746-B039-4D8886CF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0C13-E4AA-CA41-B505-BD9702370F5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4804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937B1D-1ACB-0040-B9D6-9F7B9219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1EAF7-D01D-314B-9023-3AEDBDAED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889A7-C0F8-3245-9370-3131B38CB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6F01D-0916-0741-8379-816D5C7B6FBB}" type="datetimeFigureOut">
              <a:rPr lang="en-KR" smtClean="0"/>
              <a:t>2021/05/15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A37A-5E5F-B848-A456-509518588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0C465-FA38-4D42-AAF4-DAE6EA1E1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0C13-E4AA-CA41-B505-BD9702370F5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5142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1E75E0-DAB6-7B4C-BD6E-FDA10E5E65DA}"/>
              </a:ext>
            </a:extLst>
          </p:cNvPr>
          <p:cNvSpPr/>
          <p:nvPr/>
        </p:nvSpPr>
        <p:spPr>
          <a:xfrm>
            <a:off x="0" y="1470454"/>
            <a:ext cx="12192000" cy="1958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01263-B2CD-C246-9D5E-314D6E56B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5562" y="1909819"/>
            <a:ext cx="9144000" cy="1261033"/>
          </a:xfrm>
        </p:spPr>
        <p:txBody>
          <a:bodyPr/>
          <a:lstStyle/>
          <a:p>
            <a:r>
              <a:rPr lang="ko-KR" altLang="en-US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프로젝트 제안서</a:t>
            </a:r>
            <a:endParaRPr lang="en-KR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86F11-7D71-AD43-8A4E-255A709C4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2460" y="4280451"/>
            <a:ext cx="3329610" cy="1311966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신찬규</a:t>
            </a: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(2020111854)</a:t>
            </a:r>
          </a:p>
          <a:p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이지현 </a:t>
            </a:r>
            <a:r>
              <a:rPr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(2020115012)</a:t>
            </a:r>
          </a:p>
          <a:p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이윤서 </a:t>
            </a:r>
            <a:r>
              <a:rPr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(2020114658)</a:t>
            </a:r>
          </a:p>
          <a:p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이인성 </a:t>
            </a:r>
            <a:r>
              <a:rPr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(2020113738)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F50F9D-33CA-A143-A0A1-B52588CE8FFA}"/>
              </a:ext>
            </a:extLst>
          </p:cNvPr>
          <p:cNvSpPr txBox="1"/>
          <p:nvPr/>
        </p:nvSpPr>
        <p:spPr>
          <a:xfrm>
            <a:off x="3407843" y="1885917"/>
            <a:ext cx="2011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 Light" panose="020D0904000000000000" pitchFamily="34" charset="-127"/>
                <a:ea typeface="NanumGothic Light" panose="020D0904000000000000" pitchFamily="34" charset="-127"/>
                <a:cs typeface="ChosunilboNM" panose="02030304000000000000" pitchFamily="18" charset="-128"/>
              </a:rPr>
              <a:t>JAVA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anumGothic Light" panose="020D0904000000000000" pitchFamily="34" charset="-127"/>
                <a:ea typeface="NanumGothic Light" panose="020D0904000000000000" pitchFamily="34" charset="-127"/>
                <a:cs typeface="ChosunilboNM" panose="02030304000000000000" pitchFamily="18" charset="-128"/>
              </a:rPr>
              <a:t>Programming</a:t>
            </a:r>
            <a:endParaRPr lang="en-KR" sz="1600" dirty="0">
              <a:solidFill>
                <a:schemeClr val="tx1">
                  <a:lumMod val="65000"/>
                  <a:lumOff val="35000"/>
                </a:schemeClr>
              </a:solidFill>
              <a:latin typeface="NanumGothic Light" panose="020D0904000000000000" pitchFamily="34" charset="-127"/>
              <a:ea typeface="NanumGothic Light" panose="020D0904000000000000" pitchFamily="34" charset="-127"/>
              <a:cs typeface="ChosunilboNM" panose="02030304000000000000" pitchFamily="18" charset="-128"/>
            </a:endParaRP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BF874508-9895-A94F-A9A8-3AB26C52131F}"/>
              </a:ext>
            </a:extLst>
          </p:cNvPr>
          <p:cNvSpPr/>
          <p:nvPr/>
        </p:nvSpPr>
        <p:spPr>
          <a:xfrm flipV="1">
            <a:off x="9064487" y="3368538"/>
            <a:ext cx="609600" cy="605548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811525-4C20-E841-BBF3-A6E3F934D004}"/>
              </a:ext>
            </a:extLst>
          </p:cNvPr>
          <p:cNvSpPr txBox="1"/>
          <p:nvPr/>
        </p:nvSpPr>
        <p:spPr>
          <a:xfrm>
            <a:off x="7116413" y="4705601"/>
            <a:ext cx="90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1</a:t>
            </a:r>
            <a:r>
              <a:rPr lang="ko-KR" altLang="en-US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조</a:t>
            </a:r>
            <a:endParaRPr lang="en-KR" sz="2400" b="1" dirty="0"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D15FDAE-8719-964C-869C-E149F68CC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65" t="1" r="32081" b="42220"/>
          <a:stretch/>
        </p:blipFill>
        <p:spPr>
          <a:xfrm>
            <a:off x="-1334530" y="1156252"/>
            <a:ext cx="3329610" cy="27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3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6">
            <a:extLst>
              <a:ext uri="{FF2B5EF4-FFF2-40B4-BE49-F238E27FC236}">
                <a16:creationId xmlns:a16="http://schemas.microsoft.com/office/drawing/2014/main" id="{66B407B0-E611-014D-A98A-6929FC65D868}"/>
              </a:ext>
            </a:extLst>
          </p:cNvPr>
          <p:cNvSpPr/>
          <p:nvPr/>
        </p:nvSpPr>
        <p:spPr>
          <a:xfrm flipH="1">
            <a:off x="838200" y="435070"/>
            <a:ext cx="568665" cy="587177"/>
          </a:xfrm>
          <a:prstGeom prst="ellipse">
            <a:avLst/>
          </a:prstGeom>
          <a:solidFill>
            <a:srgbClr val="FFC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B6C88-1F75-3A48-97B4-0116EBFB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273" y="346214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목차</a:t>
            </a:r>
            <a:endParaRPr lang="en-KR" sz="40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10" name="Snip Single Corner Rectangle 9">
            <a:extLst>
              <a:ext uri="{FF2B5EF4-FFF2-40B4-BE49-F238E27FC236}">
                <a16:creationId xmlns:a16="http://schemas.microsoft.com/office/drawing/2014/main" id="{AC2A4531-8E69-034F-96ED-E1AB6BF104B0}"/>
              </a:ext>
            </a:extLst>
          </p:cNvPr>
          <p:cNvSpPr/>
          <p:nvPr/>
        </p:nvSpPr>
        <p:spPr>
          <a:xfrm>
            <a:off x="3207026" y="1472997"/>
            <a:ext cx="8118906" cy="700364"/>
          </a:xfrm>
          <a:prstGeom prst="snip1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tIns="0" bIns="144000" rtlCol="0" anchor="ctr" anchorCtr="0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프로젝트 제안 동기</a:t>
            </a:r>
            <a:endParaRPr lang="en-KR" sz="2400" dirty="0">
              <a:solidFill>
                <a:sysClr val="windowText" lastClr="000000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33D3FECF-C930-FA49-8492-1750F83FFC80}"/>
              </a:ext>
            </a:extLst>
          </p:cNvPr>
          <p:cNvSpPr/>
          <p:nvPr/>
        </p:nvSpPr>
        <p:spPr>
          <a:xfrm>
            <a:off x="3207026" y="2472709"/>
            <a:ext cx="8118906" cy="700364"/>
          </a:xfrm>
          <a:prstGeom prst="snip1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tIns="0" bIns="144000" rtlCol="0" anchor="ctr" anchorCtr="0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기존 프로그램 사례</a:t>
            </a:r>
            <a:endParaRPr lang="en-KR" sz="2400" dirty="0">
              <a:solidFill>
                <a:sysClr val="windowText" lastClr="000000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12" name="Snip Single Corner Rectangle 11">
            <a:extLst>
              <a:ext uri="{FF2B5EF4-FFF2-40B4-BE49-F238E27FC236}">
                <a16:creationId xmlns:a16="http://schemas.microsoft.com/office/drawing/2014/main" id="{C5AA8E92-DC8D-0C49-8530-92FB431D8829}"/>
              </a:ext>
            </a:extLst>
          </p:cNvPr>
          <p:cNvSpPr/>
          <p:nvPr/>
        </p:nvSpPr>
        <p:spPr>
          <a:xfrm>
            <a:off x="3207026" y="3472421"/>
            <a:ext cx="8118906" cy="700364"/>
          </a:xfrm>
          <a:prstGeom prst="snip1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tIns="0" bIns="144000" rtlCol="0" anchor="ctr" anchorCtr="0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프로젝트 소개 및 기능 세부 사항</a:t>
            </a:r>
            <a:endParaRPr lang="en-KR" sz="2400" dirty="0">
              <a:solidFill>
                <a:sysClr val="windowText" lastClr="000000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BBBE195D-E4B2-C040-9DDD-3007CD56CAC7}"/>
              </a:ext>
            </a:extLst>
          </p:cNvPr>
          <p:cNvSpPr/>
          <p:nvPr/>
        </p:nvSpPr>
        <p:spPr>
          <a:xfrm>
            <a:off x="3207026" y="4472133"/>
            <a:ext cx="8118906" cy="700364"/>
          </a:xfrm>
          <a:prstGeom prst="snip1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tIns="0" bIns="144000" rtlCol="0" anchor="ctr" anchorCtr="0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구현 </a:t>
            </a:r>
            <a:r>
              <a:rPr lang="ko-KR" altLang="en-US" sz="2400" dirty="0" err="1">
                <a:solidFill>
                  <a:sysClr val="windowText" lastClr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로드맵</a:t>
            </a:r>
            <a:endParaRPr lang="en-KR" sz="2400" dirty="0">
              <a:solidFill>
                <a:sysClr val="windowText" lastClr="000000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32" name="Snip Single Corner Rectangle 31">
            <a:extLst>
              <a:ext uri="{FF2B5EF4-FFF2-40B4-BE49-F238E27FC236}">
                <a16:creationId xmlns:a16="http://schemas.microsoft.com/office/drawing/2014/main" id="{6F31D698-5DA9-B749-A45B-F33CD3633039}"/>
              </a:ext>
            </a:extLst>
          </p:cNvPr>
          <p:cNvSpPr/>
          <p:nvPr/>
        </p:nvSpPr>
        <p:spPr>
          <a:xfrm>
            <a:off x="3207026" y="5471845"/>
            <a:ext cx="8118906" cy="700364"/>
          </a:xfrm>
          <a:prstGeom prst="snip1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tIns="0" bIns="144000" rtlCol="0" anchor="ctr" anchorCtr="0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NanumSquareOTF" panose="020B0600000101010101" pitchFamily="34" charset="-127"/>
                <a:ea typeface="NanumSquareOTF" panose="020B0600000101010101" pitchFamily="34" charset="-127"/>
              </a:rPr>
              <a:t>역할 분담</a:t>
            </a:r>
            <a:endParaRPr lang="en-KR" sz="2400" dirty="0">
              <a:solidFill>
                <a:sysClr val="windowText" lastClr="000000"/>
              </a:solidFill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51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AE7BAC-7F36-134D-B565-F23D678DBEAB}"/>
              </a:ext>
            </a:extLst>
          </p:cNvPr>
          <p:cNvGrpSpPr/>
          <p:nvPr/>
        </p:nvGrpSpPr>
        <p:grpSpPr>
          <a:xfrm>
            <a:off x="0" y="0"/>
            <a:ext cx="12192000" cy="729049"/>
            <a:chOff x="0" y="0"/>
            <a:chExt cx="12192000" cy="7290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D61223-4BF9-4A43-B281-AAF41EBA26B2}"/>
                </a:ext>
              </a:extLst>
            </p:cNvPr>
            <p:cNvSpPr/>
            <p:nvPr/>
          </p:nvSpPr>
          <p:spPr>
            <a:xfrm>
              <a:off x="0" y="0"/>
              <a:ext cx="12192000" cy="729049"/>
            </a:xfrm>
            <a:prstGeom prst="rect">
              <a:avLst/>
            </a:prstGeom>
            <a:solidFill>
              <a:srgbClr val="FFC000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CBDADD12-16E8-CE4B-9488-A051A82F35F5}"/>
                </a:ext>
              </a:extLst>
            </p:cNvPr>
            <p:cNvSpPr/>
            <p:nvPr/>
          </p:nvSpPr>
          <p:spPr>
            <a:xfrm>
              <a:off x="296563" y="407773"/>
              <a:ext cx="432486" cy="3212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F00D55-5831-CB46-ABC6-4E967C75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63" y="911610"/>
            <a:ext cx="4138707" cy="729049"/>
          </a:xfrm>
        </p:spPr>
        <p:txBody>
          <a:bodyPr>
            <a:noAutofit/>
          </a:bodyPr>
          <a:lstStyle/>
          <a:p>
            <a:r>
              <a:rPr lang="ko-KR" altLang="en-US" sz="3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프로젝트 제안 동기</a:t>
            </a:r>
            <a:endParaRPr lang="en-KR" sz="36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3A50C0-4E72-8442-B277-8F3D7BBD5975}"/>
              </a:ext>
            </a:extLst>
          </p:cNvPr>
          <p:cNvSpPr/>
          <p:nvPr/>
        </p:nvSpPr>
        <p:spPr>
          <a:xfrm>
            <a:off x="1974574" y="2050644"/>
            <a:ext cx="7633252" cy="3895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코로나</a:t>
            </a:r>
            <a:r>
              <a:rPr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19</a:t>
            </a: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는 우리의 일상을 망가뜨렸습니다</a:t>
            </a:r>
            <a:r>
              <a:rPr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. </a:t>
            </a:r>
          </a:p>
          <a:p>
            <a:pPr algn="ctr">
              <a:lnSpc>
                <a:spcPct val="200000"/>
              </a:lnSpc>
            </a:pP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사람들은 망가진 일상을 회복하고자 노력하지만</a:t>
            </a:r>
            <a:r>
              <a:rPr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이는 쉬운 일이 아닙니다</a:t>
            </a:r>
            <a:r>
              <a:rPr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.</a:t>
            </a:r>
          </a:p>
          <a:p>
            <a:pPr algn="ctr">
              <a:lnSpc>
                <a:spcPct val="200000"/>
              </a:lnSpc>
            </a:pPr>
            <a:endParaRPr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따라서 저희는 비서 프로그램</a:t>
            </a:r>
            <a:r>
              <a:rPr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,</a:t>
            </a: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                                           </a:t>
            </a:r>
            <a:r>
              <a:rPr lang="ko-KR" altLang="en-US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를</a:t>
            </a:r>
            <a:endParaRPr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algn="ctr">
              <a:lnSpc>
                <a:spcPct val="200000"/>
              </a:lnSpc>
            </a:pPr>
            <a:endParaRPr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통해 망가진 일상을 회복하는데 기여하고자 합니다</a:t>
            </a:r>
            <a:r>
              <a:rPr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.</a:t>
            </a:r>
          </a:p>
          <a:p>
            <a:pPr algn="ctr">
              <a:lnSpc>
                <a:spcPct val="200000"/>
              </a:lnSpc>
            </a:pPr>
            <a:endParaRPr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pic>
        <p:nvPicPr>
          <p:cNvPr id="11" name="Picture 10" descr="A crescent moon in a black sky&#10;&#10;Description automatically generated with low confidence">
            <a:extLst>
              <a:ext uri="{FF2B5EF4-FFF2-40B4-BE49-F238E27FC236}">
                <a16:creationId xmlns:a16="http://schemas.microsoft.com/office/drawing/2014/main" id="{5C4C991B-62F6-4142-BADC-E8C451BEE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488" y="3415748"/>
            <a:ext cx="2374900" cy="1714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F7ABD7-DDAE-AB4E-953F-DAEFB1EAF4C3}"/>
              </a:ext>
            </a:extLst>
          </p:cNvPr>
          <p:cNvSpPr txBox="1"/>
          <p:nvPr/>
        </p:nvSpPr>
        <p:spPr>
          <a:xfrm>
            <a:off x="378048" y="52812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1</a:t>
            </a:r>
            <a:endParaRPr lang="en-KR" sz="1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232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75F9D6-56AE-6444-8E65-DB90D8E1FB59}"/>
              </a:ext>
            </a:extLst>
          </p:cNvPr>
          <p:cNvSpPr/>
          <p:nvPr/>
        </p:nvSpPr>
        <p:spPr>
          <a:xfrm>
            <a:off x="0" y="-1063"/>
            <a:ext cx="12192000" cy="729049"/>
          </a:xfrm>
          <a:prstGeom prst="rect">
            <a:avLst/>
          </a:prstGeom>
          <a:solidFill>
            <a:srgbClr val="FFC0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E3B60288-33E6-A24A-B346-542E477A3092}"/>
              </a:ext>
            </a:extLst>
          </p:cNvPr>
          <p:cNvSpPr/>
          <p:nvPr/>
        </p:nvSpPr>
        <p:spPr>
          <a:xfrm>
            <a:off x="733885" y="419067"/>
            <a:ext cx="432486" cy="3212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AEBB1DA-9B68-F644-9A6E-21BF2871F458}"/>
              </a:ext>
            </a:extLst>
          </p:cNvPr>
          <p:cNvSpPr txBox="1">
            <a:spLocks/>
          </p:cNvSpPr>
          <p:nvPr/>
        </p:nvSpPr>
        <p:spPr>
          <a:xfrm>
            <a:off x="296563" y="911610"/>
            <a:ext cx="4138707" cy="72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기존 프로그램 사례</a:t>
            </a:r>
            <a:endParaRPr lang="en-KR" sz="36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40E7DC-BA55-F948-B5EC-564920A3F1AC}"/>
              </a:ext>
            </a:extLst>
          </p:cNvPr>
          <p:cNvSpPr txBox="1"/>
          <p:nvPr/>
        </p:nvSpPr>
        <p:spPr>
          <a:xfrm>
            <a:off x="813057" y="55950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2</a:t>
            </a:r>
            <a:endParaRPr lang="en-KR" sz="1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pic>
        <p:nvPicPr>
          <p:cNvPr id="1026" name="Picture 2" descr="에브리타임 - Home | Facebook">
            <a:extLst>
              <a:ext uri="{FF2B5EF4-FFF2-40B4-BE49-F238E27FC236}">
                <a16:creationId xmlns:a16="http://schemas.microsoft.com/office/drawing/2014/main" id="{C0BACB3D-D8FC-6B49-8EF8-CFC7AE03F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132" y="2388956"/>
            <a:ext cx="1812168" cy="18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FC53CD0-F81E-AA41-9CF4-BF4A44784950}"/>
              </a:ext>
            </a:extLst>
          </p:cNvPr>
          <p:cNvSpPr/>
          <p:nvPr/>
        </p:nvSpPr>
        <p:spPr>
          <a:xfrm>
            <a:off x="-667784" y="3970444"/>
            <a:ext cx="6096000" cy="10218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 err="1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에브리타임</a:t>
            </a: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endParaRPr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오전 </a:t>
            </a:r>
            <a:r>
              <a:rPr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8</a:t>
            </a: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시에 강의 목록 알림</a:t>
            </a:r>
            <a:endParaRPr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pic>
        <p:nvPicPr>
          <p:cNvPr id="1030" name="Picture 6" descr="구글 캘린더 100% 활용하는 방법 - 내가 구글 캘린더를 사용하는 이유 그리고 장단점">
            <a:extLst>
              <a:ext uri="{FF2B5EF4-FFF2-40B4-BE49-F238E27FC236}">
                <a16:creationId xmlns:a16="http://schemas.microsoft.com/office/drawing/2014/main" id="{CC43C49A-6E19-2149-A091-54FD1F2DE7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3" t="9364" r="4829" b="5391"/>
          <a:stretch/>
        </p:blipFill>
        <p:spPr bwMode="auto">
          <a:xfrm>
            <a:off x="5429258" y="3086942"/>
            <a:ext cx="1544211" cy="121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아이폰 캘린더어플 추천!!TimeTree 일정관리 편한 캘린더 : 네이버 블로그">
            <a:extLst>
              <a:ext uri="{FF2B5EF4-FFF2-40B4-BE49-F238E27FC236}">
                <a16:creationId xmlns:a16="http://schemas.microsoft.com/office/drawing/2014/main" id="{B10E81B4-8593-7D43-A283-1A8BEA471E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4" t="31365" r="26907" b="41464"/>
          <a:stretch/>
        </p:blipFill>
        <p:spPr bwMode="auto">
          <a:xfrm>
            <a:off x="4723513" y="2429261"/>
            <a:ext cx="971617" cy="98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F58CF0F-771A-F345-9F46-33D986D90EDB}"/>
              </a:ext>
            </a:extLst>
          </p:cNvPr>
          <p:cNvSpPr/>
          <p:nvPr/>
        </p:nvSpPr>
        <p:spPr>
          <a:xfrm>
            <a:off x="5209321" y="4446940"/>
            <a:ext cx="1806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일정관리 앱</a:t>
            </a:r>
            <a:endParaRPr lang="en-KR" sz="2400" dirty="0"/>
          </a:p>
        </p:txBody>
      </p:sp>
      <p:pic>
        <p:nvPicPr>
          <p:cNvPr id="1032" name="Picture 8" descr="App Store에서 제공하는 MOODA">
            <a:extLst>
              <a:ext uri="{FF2B5EF4-FFF2-40B4-BE49-F238E27FC236}">
                <a16:creationId xmlns:a16="http://schemas.microsoft.com/office/drawing/2014/main" id="{C6E9096F-B109-A64A-BF44-A1D7C1F60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6667" b="64167" l="35500" r="63500">
                        <a14:foregroundMark x1="48333" y1="37833" x2="48333" y2="37833"/>
                        <a14:foregroundMark x1="51500" y1="37333" x2="51500" y2="37333"/>
                        <a14:foregroundMark x1="56000" y1="37333" x2="56000" y2="37333"/>
                        <a14:foregroundMark x1="54000" y1="39333" x2="54000" y2="39333"/>
                        <a14:foregroundMark x1="56167" y1="41000" x2="56167" y2="41000"/>
                        <a14:foregroundMark x1="56167" y1="41000" x2="55000" y2="42333"/>
                        <a14:foregroundMark x1="58167" y1="40333" x2="56500" y2="41833"/>
                        <a14:foregroundMark x1="55667" y1="39167" x2="55667" y2="39167"/>
                        <a14:foregroundMark x1="60500" y1="40333" x2="60000" y2="41167"/>
                        <a14:foregroundMark x1="61000" y1="40500" x2="61000" y2="40500"/>
                        <a14:foregroundMark x1="61333" y1="42667" x2="62333" y2="39833"/>
                        <a14:foregroundMark x1="49500" y1="64167" x2="49500" y2="64167"/>
                        <a14:foregroundMark x1="63167" y1="54167" x2="63167" y2="54167"/>
                        <a14:foregroundMark x1="62167" y1="42833" x2="62167" y2="42833"/>
                        <a14:foregroundMark x1="62000" y1="44500" x2="62000" y2="45333"/>
                        <a14:foregroundMark x1="63000" y1="45333" x2="63000" y2="45333"/>
                        <a14:foregroundMark x1="63167" y1="43833" x2="63167" y2="43833"/>
                        <a14:foregroundMark x1="58500" y1="37500" x2="58500" y2="37500"/>
                        <a14:foregroundMark x1="56167" y1="36833" x2="56167" y2="36833"/>
                        <a14:foregroundMark x1="35500" y1="45667" x2="35500" y2="45667"/>
                        <a14:foregroundMark x1="63167" y1="44667" x2="63167" y2="44667"/>
                        <a14:foregroundMark x1="63500" y1="44500" x2="63500" y2="44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769" t="34590" r="34681" b="34028"/>
          <a:stretch/>
        </p:blipFill>
        <p:spPr bwMode="auto">
          <a:xfrm>
            <a:off x="8887984" y="2663687"/>
            <a:ext cx="1313776" cy="130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EC6FCC1-DAB7-4D46-B058-9751BE4FA5C2}"/>
              </a:ext>
            </a:extLst>
          </p:cNvPr>
          <p:cNvSpPr/>
          <p:nvPr/>
        </p:nvSpPr>
        <p:spPr>
          <a:xfrm>
            <a:off x="6496872" y="3912498"/>
            <a:ext cx="6096000" cy="10218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무다 </a:t>
            </a:r>
            <a:r>
              <a:rPr lang="en-US" altLang="ko-KR" sz="2400" b="1" dirty="0"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(MOODA)</a:t>
            </a:r>
          </a:p>
          <a:p>
            <a:pPr lvl="1" algn="ctr">
              <a:lnSpc>
                <a:spcPct val="150000"/>
              </a:lnSpc>
            </a:pP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하루 기분 월별 기록 애플리케이션</a:t>
            </a:r>
            <a:endParaRPr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031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E04CD400-187C-41A7-9193-D21B9E5401F6}"/>
              </a:ext>
            </a:extLst>
          </p:cNvPr>
          <p:cNvSpPr/>
          <p:nvPr/>
        </p:nvSpPr>
        <p:spPr>
          <a:xfrm flipH="1">
            <a:off x="4348479" y="2487734"/>
            <a:ext cx="568665" cy="58717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4F7EE5-CBE5-46F6-9631-C0781D18B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880" y="2006283"/>
            <a:ext cx="9144000" cy="2387600"/>
          </a:xfrm>
        </p:spPr>
        <p:txBody>
          <a:bodyPr/>
          <a:lstStyle/>
          <a:p>
            <a:r>
              <a:rPr lang="en-US" altLang="ko-KR" dirty="0" err="1">
                <a:latin typeface="Francisco" panose="02000500000000000000" pitchFamily="2" charset="0"/>
              </a:rPr>
              <a:t>Kaily</a:t>
            </a:r>
            <a:endParaRPr lang="ko-KR" altLang="en-US" dirty="0">
              <a:latin typeface="Brush Script MT" panose="030608020404060703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5AD8A-6111-4204-8BA2-697881A12E22}"/>
              </a:ext>
            </a:extLst>
          </p:cNvPr>
          <p:cNvSpPr txBox="1"/>
          <p:nvPr/>
        </p:nvSpPr>
        <p:spPr>
          <a:xfrm>
            <a:off x="4557972" y="2830751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TH SarabunPSK" panose="020B0502040204020203" pitchFamily="34" charset="-34"/>
              </a:rPr>
              <a:t>당신의 하루를 함께하는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TH SarabunPSK" panose="020B0502040204020203" pitchFamily="34" charset="-34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TH SarabunPSK" panose="020B0502040204020203" pitchFamily="34" charset="-34"/>
              </a:rPr>
              <a:t>비서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cs typeface="TH SarabunPSK" panose="020B0502040204020203" pitchFamily="34" charset="-34"/>
              </a:rPr>
              <a:t>,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  <a:cs typeface="TH SarabunPSK" panose="020B0502040204020203" pitchFamily="34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9BCE40-08B8-FC40-87D0-27B05AAC2454}"/>
              </a:ext>
            </a:extLst>
          </p:cNvPr>
          <p:cNvGrpSpPr/>
          <p:nvPr/>
        </p:nvGrpSpPr>
        <p:grpSpPr>
          <a:xfrm>
            <a:off x="0" y="0"/>
            <a:ext cx="12192000" cy="729049"/>
            <a:chOff x="0" y="0"/>
            <a:chExt cx="12192000" cy="7290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FA4C818-1B99-F841-B70E-C04A016A5A4D}"/>
                </a:ext>
              </a:extLst>
            </p:cNvPr>
            <p:cNvSpPr/>
            <p:nvPr/>
          </p:nvSpPr>
          <p:spPr>
            <a:xfrm>
              <a:off x="0" y="0"/>
              <a:ext cx="12192000" cy="729049"/>
            </a:xfrm>
            <a:prstGeom prst="rect">
              <a:avLst/>
            </a:prstGeom>
            <a:solidFill>
              <a:srgbClr val="FFC000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5231B2A9-0BA8-0744-BD6E-8923C953C1EF}"/>
                </a:ext>
              </a:extLst>
            </p:cNvPr>
            <p:cNvSpPr/>
            <p:nvPr/>
          </p:nvSpPr>
          <p:spPr>
            <a:xfrm>
              <a:off x="1236637" y="407773"/>
              <a:ext cx="432486" cy="3212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838CCC6-F76C-2243-8F87-66219A7AE229}"/>
              </a:ext>
            </a:extLst>
          </p:cNvPr>
          <p:cNvSpPr txBox="1"/>
          <p:nvPr/>
        </p:nvSpPr>
        <p:spPr>
          <a:xfrm>
            <a:off x="1320098" y="5419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3</a:t>
            </a:r>
            <a:endParaRPr lang="en-KR" sz="1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pic>
        <p:nvPicPr>
          <p:cNvPr id="10" name="Kaily.mp3" descr="Kaily.mp3">
            <a:hlinkClick r:id="" action="ppaction://media"/>
            <a:extLst>
              <a:ext uri="{FF2B5EF4-FFF2-40B4-BE49-F238E27FC236}">
                <a16:creationId xmlns:a16="http://schemas.microsoft.com/office/drawing/2014/main" id="{E05CE355-14E1-264A-A96D-D703E43F9AB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425153" y="-750026"/>
            <a:ext cx="343453" cy="34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8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073638-BD9A-D440-A230-3B8E960C7505}"/>
              </a:ext>
            </a:extLst>
          </p:cNvPr>
          <p:cNvSpPr txBox="1">
            <a:spLocks/>
          </p:cNvSpPr>
          <p:nvPr/>
        </p:nvSpPr>
        <p:spPr>
          <a:xfrm>
            <a:off x="296563" y="746440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r>
              <a:rPr lang="ko-KR" altLang="en-US" dirty="0"/>
              <a:t>일정 달성 </a:t>
            </a:r>
            <a:r>
              <a:rPr lang="ko-KR" altLang="en-US" dirty="0" err="1"/>
              <a:t>트래커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일 </a:t>
            </a:r>
            <a:r>
              <a:rPr lang="en-US" altLang="ko-KR" dirty="0"/>
              <a:t>/</a:t>
            </a:r>
            <a:r>
              <a:rPr lang="ko-KR" altLang="en-US" dirty="0"/>
              <a:t> 월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하루 기분 체크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메세지</a:t>
            </a:r>
            <a:r>
              <a:rPr lang="ko-KR" altLang="en-US" dirty="0"/>
              <a:t> 읽어준다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</a:t>
            </a:r>
            <a:r>
              <a:rPr lang="ko-KR" altLang="en-US" dirty="0"/>
              <a:t> 오늘은 행복한 하루를 보내셨군요</a:t>
            </a:r>
            <a:r>
              <a:rPr lang="en-US" altLang="ko-KR" dirty="0"/>
              <a:t>!</a:t>
            </a:r>
            <a:r>
              <a:rPr lang="ko-KR" altLang="en-US" dirty="0"/>
              <a:t> 내일 하루도 행복한 일들로 가득할 거에요</a:t>
            </a:r>
            <a:r>
              <a:rPr lang="en-US" altLang="ko-KR" dirty="0"/>
              <a:t>!</a:t>
            </a:r>
            <a:r>
              <a:rPr lang="ko-KR" altLang="en-US" dirty="0"/>
              <a:t> 좋은 꿈 꾸세요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네이버</a:t>
            </a:r>
            <a:r>
              <a:rPr lang="en-US" altLang="ko-KR" dirty="0"/>
              <a:t> Open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 인 </a:t>
            </a:r>
            <a:r>
              <a:rPr lang="en-US" altLang="ko-KR" dirty="0"/>
              <a:t>CLOVA</a:t>
            </a:r>
            <a:r>
              <a:rPr lang="ko-KR" altLang="en-US" dirty="0"/>
              <a:t> </a:t>
            </a:r>
            <a:r>
              <a:rPr lang="en-US" altLang="ko-KR" dirty="0"/>
              <a:t>Voice</a:t>
            </a:r>
            <a:r>
              <a:rPr lang="ko-KR" altLang="en-US" dirty="0" err="1"/>
              <a:t>를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E1E9811-9325-B34B-9E78-4EB665BAD550}"/>
              </a:ext>
            </a:extLst>
          </p:cNvPr>
          <p:cNvGrpSpPr/>
          <p:nvPr/>
        </p:nvGrpSpPr>
        <p:grpSpPr>
          <a:xfrm>
            <a:off x="0" y="600"/>
            <a:ext cx="12192000" cy="729049"/>
            <a:chOff x="0" y="0"/>
            <a:chExt cx="12192000" cy="7290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B4D5A8-3B34-764D-9B8B-8AD9AC0C9A55}"/>
                </a:ext>
              </a:extLst>
            </p:cNvPr>
            <p:cNvSpPr/>
            <p:nvPr/>
          </p:nvSpPr>
          <p:spPr>
            <a:xfrm>
              <a:off x="0" y="0"/>
              <a:ext cx="12192000" cy="729049"/>
            </a:xfrm>
            <a:prstGeom prst="rect">
              <a:avLst/>
            </a:prstGeom>
            <a:solidFill>
              <a:srgbClr val="FFC000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65BB706F-5D62-2E4D-86B1-6391DB0E6F22}"/>
                </a:ext>
              </a:extLst>
            </p:cNvPr>
            <p:cNvSpPr/>
            <p:nvPr/>
          </p:nvSpPr>
          <p:spPr>
            <a:xfrm>
              <a:off x="1236637" y="407773"/>
              <a:ext cx="432486" cy="3212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9FE8944-51C1-B14C-9B30-4D209A5DFD28}"/>
              </a:ext>
            </a:extLst>
          </p:cNvPr>
          <p:cNvSpPr txBox="1"/>
          <p:nvPr/>
        </p:nvSpPr>
        <p:spPr>
          <a:xfrm>
            <a:off x="1320098" y="5419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3</a:t>
            </a:r>
            <a:endParaRPr lang="en-KR" sz="1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D0AF2BE-75E2-CC44-BED7-3D5A1DBECB3A}"/>
              </a:ext>
            </a:extLst>
          </p:cNvPr>
          <p:cNvSpPr txBox="1">
            <a:spLocks/>
          </p:cNvSpPr>
          <p:nvPr/>
        </p:nvSpPr>
        <p:spPr>
          <a:xfrm>
            <a:off x="296563" y="911610"/>
            <a:ext cx="4138707" cy="72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기능 세부 사항</a:t>
            </a:r>
            <a:endParaRPr lang="en-KR" sz="36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A3DC6A-A719-7740-8DCF-D14B2D892750}"/>
              </a:ext>
            </a:extLst>
          </p:cNvPr>
          <p:cNvSpPr/>
          <p:nvPr/>
        </p:nvSpPr>
        <p:spPr>
          <a:xfrm>
            <a:off x="250181" y="2286726"/>
            <a:ext cx="6959002" cy="1164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>
              <a:lnSpc>
                <a:spcPct val="150000"/>
              </a:lnSpc>
            </a:pP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오늘은 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5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월 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14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일입니다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.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오전 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9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시에는 자바 프로그래밍 수업이 있습니다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.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 오후 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2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시에는 이지현 님과의 점심 약속이 있습니다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.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저녁 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9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시에는 운동이 있습니다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.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오늘 하루는 </a:t>
            </a:r>
            <a:r>
              <a:rPr lang="ko-KR" altLang="en-US" sz="1600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널널하네요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!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모든 일정을 달성하는 하루를 </a:t>
            </a:r>
            <a:r>
              <a:rPr lang="ko-KR" altLang="en-US" sz="1600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보내볼까요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?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</a:t>
            </a:r>
            <a:endParaRPr lang="en-US" altLang="ko-KR" sz="16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14" name="Manual Input 13">
            <a:extLst>
              <a:ext uri="{FF2B5EF4-FFF2-40B4-BE49-F238E27FC236}">
                <a16:creationId xmlns:a16="http://schemas.microsoft.com/office/drawing/2014/main" id="{0235FC10-9A27-2D46-A3EE-1E328164518F}"/>
              </a:ext>
            </a:extLst>
          </p:cNvPr>
          <p:cNvSpPr/>
          <p:nvPr/>
        </p:nvSpPr>
        <p:spPr>
          <a:xfrm rot="16200000" flipV="1">
            <a:off x="2198432" y="3250518"/>
            <a:ext cx="1460569" cy="3896163"/>
          </a:xfrm>
          <a:prstGeom prst="flowChartManualInpu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144000" bIns="324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일정 달성 여부를 체크하는</a:t>
            </a:r>
            <a:endParaRPr lang="en-US" altLang="ko-KR" b="1" dirty="0">
              <a:solidFill>
                <a:schemeClr val="tx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음성 알림</a:t>
            </a:r>
            <a:endParaRPr lang="en-KR" b="1" dirty="0">
              <a:solidFill>
                <a:schemeClr val="tx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497B7E-5DC3-9645-881C-9ADF321CAE38}"/>
              </a:ext>
            </a:extLst>
          </p:cNvPr>
          <p:cNvSpPr/>
          <p:nvPr/>
        </p:nvSpPr>
        <p:spPr>
          <a:xfrm>
            <a:off x="4876798" y="4742524"/>
            <a:ext cx="6959002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오늘 하루는 어땠나요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?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당신의 하루를 기록해주세요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!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하루의 마무리를 잘하면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,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내일은 더 상쾌하게 시작할 수 있어요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.</a:t>
            </a:r>
          </a:p>
        </p:txBody>
      </p:sp>
      <p:sp>
        <p:nvSpPr>
          <p:cNvPr id="16" name="Manual Input 15">
            <a:extLst>
              <a:ext uri="{FF2B5EF4-FFF2-40B4-BE49-F238E27FC236}">
                <a16:creationId xmlns:a16="http://schemas.microsoft.com/office/drawing/2014/main" id="{6152FD88-47BE-294B-A356-9CD76FF76D43}"/>
              </a:ext>
            </a:extLst>
          </p:cNvPr>
          <p:cNvSpPr/>
          <p:nvPr/>
        </p:nvSpPr>
        <p:spPr>
          <a:xfrm rot="5400000" flipV="1">
            <a:off x="8811292" y="1001718"/>
            <a:ext cx="1460569" cy="3896163"/>
          </a:xfrm>
          <a:prstGeom prst="flowChartManualInpu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324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설정된 시간에</a:t>
            </a:r>
            <a:endParaRPr lang="en-US" altLang="ko-KR" b="1" dirty="0">
              <a:solidFill>
                <a:schemeClr val="tx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하루의 일정을 음성으로 알림</a:t>
            </a:r>
            <a:endParaRPr lang="en-KR" b="1" dirty="0">
              <a:solidFill>
                <a:schemeClr val="tx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2681F5-D288-7440-9B9F-F418A13EDE26}"/>
              </a:ext>
            </a:extLst>
          </p:cNvPr>
          <p:cNvSpPr/>
          <p:nvPr/>
        </p:nvSpPr>
        <p:spPr>
          <a:xfrm>
            <a:off x="11198110" y="171975"/>
            <a:ext cx="872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err="1">
                <a:latin typeface="Francisco" panose="02000500000000000000" pitchFamily="2" charset="0"/>
              </a:rPr>
              <a:t>Kaily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2363066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073638-BD9A-D440-A230-3B8E960C7505}"/>
              </a:ext>
            </a:extLst>
          </p:cNvPr>
          <p:cNvSpPr txBox="1">
            <a:spLocks/>
          </p:cNvSpPr>
          <p:nvPr/>
        </p:nvSpPr>
        <p:spPr>
          <a:xfrm>
            <a:off x="296563" y="746440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r>
              <a:rPr lang="ko-KR" altLang="en-US" dirty="0"/>
              <a:t>일정 달성 </a:t>
            </a:r>
            <a:r>
              <a:rPr lang="ko-KR" altLang="en-US" dirty="0" err="1"/>
              <a:t>트래커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일 </a:t>
            </a:r>
            <a:r>
              <a:rPr lang="en-US" altLang="ko-KR" dirty="0"/>
              <a:t>/</a:t>
            </a:r>
            <a:r>
              <a:rPr lang="ko-KR" altLang="en-US" dirty="0"/>
              <a:t> 월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하루 기분 체크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메세지</a:t>
            </a:r>
            <a:r>
              <a:rPr lang="ko-KR" altLang="en-US" dirty="0"/>
              <a:t> 읽어준다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</a:t>
            </a:r>
            <a:r>
              <a:rPr lang="ko-KR" altLang="en-US" dirty="0"/>
              <a:t> 오늘은 행복한 하루를 보내셨군요</a:t>
            </a:r>
            <a:r>
              <a:rPr lang="en-US" altLang="ko-KR" dirty="0"/>
              <a:t>!</a:t>
            </a:r>
            <a:r>
              <a:rPr lang="ko-KR" altLang="en-US" dirty="0"/>
              <a:t> 내일 하루도 행복한 일들로 가득할 거에요</a:t>
            </a:r>
            <a:r>
              <a:rPr lang="en-US" altLang="ko-KR" dirty="0"/>
              <a:t>!</a:t>
            </a:r>
            <a:r>
              <a:rPr lang="ko-KR" altLang="en-US" dirty="0"/>
              <a:t> 좋은 꿈 꾸세요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네이버</a:t>
            </a:r>
            <a:r>
              <a:rPr lang="en-US" altLang="ko-KR" dirty="0"/>
              <a:t> Open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 인 </a:t>
            </a:r>
            <a:r>
              <a:rPr lang="en-US" altLang="ko-KR" dirty="0"/>
              <a:t>CLOVA</a:t>
            </a:r>
            <a:r>
              <a:rPr lang="ko-KR" altLang="en-US" dirty="0"/>
              <a:t> </a:t>
            </a:r>
            <a:r>
              <a:rPr lang="en-US" altLang="ko-KR" dirty="0"/>
              <a:t>Voice</a:t>
            </a:r>
            <a:r>
              <a:rPr lang="ko-KR" altLang="en-US" dirty="0" err="1"/>
              <a:t>를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E1E9811-9325-B34B-9E78-4EB665BAD550}"/>
              </a:ext>
            </a:extLst>
          </p:cNvPr>
          <p:cNvGrpSpPr/>
          <p:nvPr/>
        </p:nvGrpSpPr>
        <p:grpSpPr>
          <a:xfrm>
            <a:off x="0" y="0"/>
            <a:ext cx="12192000" cy="729049"/>
            <a:chOff x="0" y="0"/>
            <a:chExt cx="12192000" cy="7290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B4D5A8-3B34-764D-9B8B-8AD9AC0C9A55}"/>
                </a:ext>
              </a:extLst>
            </p:cNvPr>
            <p:cNvSpPr/>
            <p:nvPr/>
          </p:nvSpPr>
          <p:spPr>
            <a:xfrm>
              <a:off x="0" y="0"/>
              <a:ext cx="12192000" cy="729049"/>
            </a:xfrm>
            <a:prstGeom prst="rect">
              <a:avLst/>
            </a:prstGeom>
            <a:solidFill>
              <a:srgbClr val="FFC000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65BB706F-5D62-2E4D-86B1-6391DB0E6F22}"/>
                </a:ext>
              </a:extLst>
            </p:cNvPr>
            <p:cNvSpPr/>
            <p:nvPr/>
          </p:nvSpPr>
          <p:spPr>
            <a:xfrm>
              <a:off x="1236637" y="407773"/>
              <a:ext cx="432486" cy="3212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9FE8944-51C1-B14C-9B30-4D209A5DFD28}"/>
              </a:ext>
            </a:extLst>
          </p:cNvPr>
          <p:cNvSpPr txBox="1"/>
          <p:nvPr/>
        </p:nvSpPr>
        <p:spPr>
          <a:xfrm>
            <a:off x="1320098" y="5413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3</a:t>
            </a:r>
            <a:endParaRPr lang="en-KR" sz="1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D0AF2BE-75E2-CC44-BED7-3D5A1DBECB3A}"/>
              </a:ext>
            </a:extLst>
          </p:cNvPr>
          <p:cNvSpPr txBox="1">
            <a:spLocks/>
          </p:cNvSpPr>
          <p:nvPr/>
        </p:nvSpPr>
        <p:spPr>
          <a:xfrm>
            <a:off x="296563" y="911610"/>
            <a:ext cx="4138707" cy="72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기능 세부 사항</a:t>
            </a:r>
            <a:endParaRPr lang="en-KR" sz="36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11" name="Manual Input 10">
            <a:extLst>
              <a:ext uri="{FF2B5EF4-FFF2-40B4-BE49-F238E27FC236}">
                <a16:creationId xmlns:a16="http://schemas.microsoft.com/office/drawing/2014/main" id="{28354549-310F-074F-9422-405BC9A34291}"/>
              </a:ext>
            </a:extLst>
          </p:cNvPr>
          <p:cNvSpPr/>
          <p:nvPr/>
        </p:nvSpPr>
        <p:spPr>
          <a:xfrm rot="5400000" flipV="1">
            <a:off x="8811291" y="977320"/>
            <a:ext cx="1460569" cy="3896163"/>
          </a:xfrm>
          <a:prstGeom prst="flowChartManualInpu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144000" bIns="324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일정 달성 </a:t>
            </a:r>
            <a:r>
              <a:rPr lang="ko-KR" altLang="en-US" b="1" dirty="0" err="1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트래커</a:t>
            </a:r>
            <a:endParaRPr lang="en-KR" b="1" dirty="0">
              <a:solidFill>
                <a:schemeClr val="tx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A3DC6A-A719-7740-8DCF-D14B2D892750}"/>
              </a:ext>
            </a:extLst>
          </p:cNvPr>
          <p:cNvSpPr/>
          <p:nvPr/>
        </p:nvSpPr>
        <p:spPr>
          <a:xfrm>
            <a:off x="1921563" y="2433345"/>
            <a:ext cx="6959002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일별 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/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월별로 모아서 확인할 수 있다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일정을 얼마나 완수했는지 퍼센트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(%)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로 보여준다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.</a:t>
            </a:r>
          </a:p>
        </p:txBody>
      </p:sp>
      <p:sp>
        <p:nvSpPr>
          <p:cNvPr id="14" name="Manual Input 13">
            <a:extLst>
              <a:ext uri="{FF2B5EF4-FFF2-40B4-BE49-F238E27FC236}">
                <a16:creationId xmlns:a16="http://schemas.microsoft.com/office/drawing/2014/main" id="{0235FC10-9A27-2D46-A3EE-1E328164518F}"/>
              </a:ext>
            </a:extLst>
          </p:cNvPr>
          <p:cNvSpPr/>
          <p:nvPr/>
        </p:nvSpPr>
        <p:spPr>
          <a:xfrm rot="16200000" flipV="1">
            <a:off x="2198432" y="3250518"/>
            <a:ext cx="1460569" cy="3896163"/>
          </a:xfrm>
          <a:prstGeom prst="flowChartManualInpu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144000" bIns="324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마무리를 책임지는</a:t>
            </a:r>
            <a:r>
              <a:rPr lang="en-US" altLang="ko-KR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  <a:latin typeface="NanumSquareOTF Bold" panose="020B0600000101010101" pitchFamily="34" charset="-127"/>
                <a:ea typeface="NanumSquareOTF Bold" panose="020B0600000101010101" pitchFamily="34" charset="-127"/>
              </a:rPr>
              <a:t>하루의 기분을 체크</a:t>
            </a:r>
            <a:endParaRPr lang="en-KR" b="1" dirty="0">
              <a:solidFill>
                <a:schemeClr val="tx1"/>
              </a:solidFill>
              <a:latin typeface="NanumSquareOTF Bold" panose="020B0600000101010101" pitchFamily="34" charset="-127"/>
              <a:ea typeface="NanumSquareOTF Bold" panose="020B0600000101010101" pitchFamily="34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497B7E-5DC3-9645-881C-9ADF321CAE38}"/>
              </a:ext>
            </a:extLst>
          </p:cNvPr>
          <p:cNvSpPr/>
          <p:nvPr/>
        </p:nvSpPr>
        <p:spPr>
          <a:xfrm>
            <a:off x="4876798" y="4742524"/>
            <a:ext cx="6959002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오늘은 행복한 하루를 보내셨군요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!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내일 하루도 행복한 일들로 가득할 거에요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.</a:t>
            </a:r>
            <a:r>
              <a:rPr lang="ko-KR" altLang="en-US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좋은 꿈 꾸세요</a:t>
            </a:r>
            <a:r>
              <a:rPr lang="en-US" altLang="ko-KR" sz="1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782454-95A8-8143-9DC8-BB940E5675BA}"/>
              </a:ext>
            </a:extLst>
          </p:cNvPr>
          <p:cNvSpPr/>
          <p:nvPr/>
        </p:nvSpPr>
        <p:spPr>
          <a:xfrm>
            <a:off x="11198110" y="171975"/>
            <a:ext cx="872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err="1">
                <a:latin typeface="Francisco" panose="02000500000000000000" pitchFamily="2" charset="0"/>
              </a:rPr>
              <a:t>Kaily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185775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B7FDC99-EA55-874E-8A88-A3B426510E99}"/>
              </a:ext>
            </a:extLst>
          </p:cNvPr>
          <p:cNvGrpSpPr/>
          <p:nvPr/>
        </p:nvGrpSpPr>
        <p:grpSpPr>
          <a:xfrm>
            <a:off x="0" y="-1268"/>
            <a:ext cx="12192000" cy="729049"/>
            <a:chOff x="0" y="0"/>
            <a:chExt cx="12192000" cy="7290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40B67F-27B8-1C4E-93B7-34BD20A99B69}"/>
                </a:ext>
              </a:extLst>
            </p:cNvPr>
            <p:cNvSpPr/>
            <p:nvPr/>
          </p:nvSpPr>
          <p:spPr>
            <a:xfrm>
              <a:off x="0" y="0"/>
              <a:ext cx="12192000" cy="729049"/>
            </a:xfrm>
            <a:prstGeom prst="rect">
              <a:avLst/>
            </a:prstGeom>
            <a:solidFill>
              <a:srgbClr val="FFC000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38C0E221-B2F2-0D46-8578-74EDAE3CBA9C}"/>
                </a:ext>
              </a:extLst>
            </p:cNvPr>
            <p:cNvSpPr/>
            <p:nvPr/>
          </p:nvSpPr>
          <p:spPr>
            <a:xfrm>
              <a:off x="1753472" y="407773"/>
              <a:ext cx="432486" cy="3212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166ED7B-AE32-3043-BAF5-3DC6C3948205}"/>
              </a:ext>
            </a:extLst>
          </p:cNvPr>
          <p:cNvSpPr txBox="1"/>
          <p:nvPr/>
        </p:nvSpPr>
        <p:spPr>
          <a:xfrm>
            <a:off x="1823681" y="5413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4</a:t>
            </a:r>
            <a:endParaRPr lang="en-KR" sz="1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18D612-0F43-FE46-8CBB-0170E773DB05}"/>
              </a:ext>
            </a:extLst>
          </p:cNvPr>
          <p:cNvSpPr txBox="1">
            <a:spLocks/>
          </p:cNvSpPr>
          <p:nvPr/>
        </p:nvSpPr>
        <p:spPr>
          <a:xfrm>
            <a:off x="296563" y="911610"/>
            <a:ext cx="4138707" cy="72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구현 </a:t>
            </a:r>
            <a:r>
              <a:rPr lang="ko-KR" altLang="en-US" sz="3600" dirty="0" err="1">
                <a:latin typeface="NanumSquareOTF" panose="020B0600000101010101" pitchFamily="34" charset="-127"/>
                <a:ea typeface="NanumSquareOTF" panose="020B0600000101010101" pitchFamily="34" charset="-127"/>
              </a:rPr>
              <a:t>로드맵</a:t>
            </a:r>
            <a:endParaRPr lang="en-KR" sz="36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D5F4F6C5-BB09-6549-A066-865B179252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5896855"/>
              </p:ext>
            </p:extLst>
          </p:nvPr>
        </p:nvGraphicFramePr>
        <p:xfrm>
          <a:off x="1497496" y="455509"/>
          <a:ext cx="10575235" cy="5996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1F819E03-440A-814B-9F4E-77D3238446F9}"/>
              </a:ext>
            </a:extLst>
          </p:cNvPr>
          <p:cNvSpPr/>
          <p:nvPr/>
        </p:nvSpPr>
        <p:spPr>
          <a:xfrm>
            <a:off x="11198110" y="171975"/>
            <a:ext cx="872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err="1">
                <a:latin typeface="Francisco" panose="02000500000000000000" pitchFamily="2" charset="0"/>
              </a:rPr>
              <a:t>Kaily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255633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CCF3ADE-FF35-0044-848E-320088822EAB}"/>
              </a:ext>
            </a:extLst>
          </p:cNvPr>
          <p:cNvGrpSpPr/>
          <p:nvPr/>
        </p:nvGrpSpPr>
        <p:grpSpPr>
          <a:xfrm>
            <a:off x="0" y="0"/>
            <a:ext cx="12192000" cy="729049"/>
            <a:chOff x="0" y="0"/>
            <a:chExt cx="12192000" cy="7290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CEFDD4-0350-7244-850C-46EC299414AD}"/>
                </a:ext>
              </a:extLst>
            </p:cNvPr>
            <p:cNvSpPr/>
            <p:nvPr/>
          </p:nvSpPr>
          <p:spPr>
            <a:xfrm>
              <a:off x="0" y="0"/>
              <a:ext cx="12192000" cy="729049"/>
            </a:xfrm>
            <a:prstGeom prst="rect">
              <a:avLst/>
            </a:prstGeom>
            <a:solidFill>
              <a:srgbClr val="FFC000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CD24DBB4-8CCF-8D41-B527-F0B27198DA89}"/>
                </a:ext>
              </a:extLst>
            </p:cNvPr>
            <p:cNvSpPr/>
            <p:nvPr/>
          </p:nvSpPr>
          <p:spPr>
            <a:xfrm>
              <a:off x="2002760" y="407773"/>
              <a:ext cx="432486" cy="32127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14E5675-815B-9D44-AE9C-52C078AA5EAB}"/>
              </a:ext>
            </a:extLst>
          </p:cNvPr>
          <p:cNvSpPr txBox="1"/>
          <p:nvPr/>
        </p:nvSpPr>
        <p:spPr>
          <a:xfrm>
            <a:off x="2061508" y="5413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5</a:t>
            </a:r>
            <a:endParaRPr lang="en-KR" sz="14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FAC75C-CB41-3342-9EB3-7664CF5D2852}"/>
              </a:ext>
            </a:extLst>
          </p:cNvPr>
          <p:cNvSpPr/>
          <p:nvPr/>
        </p:nvSpPr>
        <p:spPr>
          <a:xfrm>
            <a:off x="11198110" y="171975"/>
            <a:ext cx="872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err="1">
                <a:latin typeface="Francisco" panose="02000500000000000000" pitchFamily="2" charset="0"/>
              </a:rPr>
              <a:t>Kaily</a:t>
            </a:r>
            <a:endParaRPr lang="en-KR" sz="2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A37841B-EAA5-8D41-B4E4-9F9AD4BE102E}"/>
              </a:ext>
            </a:extLst>
          </p:cNvPr>
          <p:cNvSpPr txBox="1">
            <a:spLocks/>
          </p:cNvSpPr>
          <p:nvPr/>
        </p:nvSpPr>
        <p:spPr>
          <a:xfrm>
            <a:off x="296563" y="911610"/>
            <a:ext cx="4138707" cy="72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역할 분담</a:t>
            </a:r>
            <a:endParaRPr lang="en-KR" sz="3600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1DDA8A-AF4F-5B43-A329-D50D4A24E548}"/>
              </a:ext>
            </a:extLst>
          </p:cNvPr>
          <p:cNvGrpSpPr/>
          <p:nvPr/>
        </p:nvGrpSpPr>
        <p:grpSpPr>
          <a:xfrm>
            <a:off x="951267" y="2467921"/>
            <a:ext cx="1891660" cy="1891660"/>
            <a:chOff x="1323495" y="1823220"/>
            <a:chExt cx="1891660" cy="1891660"/>
          </a:xfrm>
        </p:grpSpPr>
        <p:pic>
          <p:nvPicPr>
            <p:cNvPr id="15" name="Graphic 14" descr="Male profile with solid fill">
              <a:extLst>
                <a:ext uri="{FF2B5EF4-FFF2-40B4-BE49-F238E27FC236}">
                  <a16:creationId xmlns:a16="http://schemas.microsoft.com/office/drawing/2014/main" id="{D074D51E-617B-CB49-827C-1F05D247C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23495" y="1823220"/>
              <a:ext cx="1891660" cy="189166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948573-3045-724A-9D7A-D9A707C81365}"/>
                </a:ext>
              </a:extLst>
            </p:cNvPr>
            <p:cNvSpPr txBox="1"/>
            <p:nvPr/>
          </p:nvSpPr>
          <p:spPr>
            <a:xfrm>
              <a:off x="1835828" y="2972548"/>
              <a:ext cx="11396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>
                  <a:latin typeface="NanumSquareOTF" panose="020B0600000101010101" pitchFamily="34" charset="-127"/>
                  <a:ea typeface="NanumSquareOTF" panose="020B0600000101010101" pitchFamily="34" charset="-127"/>
                </a:rPr>
                <a:t>신찬규</a:t>
              </a:r>
              <a:endParaRPr lang="en-KR" sz="2000" dirty="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7D4F4A5-B02F-B348-A18C-AD36E1EBC490}"/>
              </a:ext>
            </a:extLst>
          </p:cNvPr>
          <p:cNvGrpSpPr/>
          <p:nvPr/>
        </p:nvGrpSpPr>
        <p:grpSpPr>
          <a:xfrm>
            <a:off x="9441834" y="2467919"/>
            <a:ext cx="1891661" cy="1891661"/>
            <a:chOff x="7443122" y="1805058"/>
            <a:chExt cx="1891661" cy="1891661"/>
          </a:xfrm>
        </p:grpSpPr>
        <p:pic>
          <p:nvPicPr>
            <p:cNvPr id="13" name="Graphic 12" descr="Female Profile with solid fill">
              <a:extLst>
                <a:ext uri="{FF2B5EF4-FFF2-40B4-BE49-F238E27FC236}">
                  <a16:creationId xmlns:a16="http://schemas.microsoft.com/office/drawing/2014/main" id="{2B359F92-05DC-AC4B-A045-0AA7DF2B0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43122" y="1805058"/>
              <a:ext cx="1891661" cy="189166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0FF1AB-799D-C94D-8BC3-588155B8F39E}"/>
                </a:ext>
              </a:extLst>
            </p:cNvPr>
            <p:cNvSpPr txBox="1"/>
            <p:nvPr/>
          </p:nvSpPr>
          <p:spPr>
            <a:xfrm>
              <a:off x="7978210" y="2953858"/>
              <a:ext cx="11396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NanumSquareOTF" panose="020B0600000101010101" pitchFamily="34" charset="-127"/>
                  <a:ea typeface="NanumSquareOTF" panose="020B0600000101010101" pitchFamily="34" charset="-127"/>
                </a:rPr>
                <a:t>이지현</a:t>
              </a:r>
              <a:endParaRPr lang="en-KR" sz="2000" dirty="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1E4A37-59B1-CD4B-98F0-D35DD28C602B}"/>
              </a:ext>
            </a:extLst>
          </p:cNvPr>
          <p:cNvGrpSpPr/>
          <p:nvPr/>
        </p:nvGrpSpPr>
        <p:grpSpPr>
          <a:xfrm>
            <a:off x="6616172" y="2467920"/>
            <a:ext cx="1891661" cy="1891661"/>
            <a:chOff x="7443122" y="1805058"/>
            <a:chExt cx="1891661" cy="1891661"/>
          </a:xfrm>
        </p:grpSpPr>
        <p:pic>
          <p:nvPicPr>
            <p:cNvPr id="22" name="Graphic 21" descr="Female Profile with solid fill">
              <a:extLst>
                <a:ext uri="{FF2B5EF4-FFF2-40B4-BE49-F238E27FC236}">
                  <a16:creationId xmlns:a16="http://schemas.microsoft.com/office/drawing/2014/main" id="{5D01FF13-D613-B744-BFF2-8E61D9765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43122" y="1805058"/>
              <a:ext cx="1891661" cy="189166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36839A-989F-064D-BC8A-1ED338CCEC0A}"/>
                </a:ext>
              </a:extLst>
            </p:cNvPr>
            <p:cNvSpPr txBox="1"/>
            <p:nvPr/>
          </p:nvSpPr>
          <p:spPr>
            <a:xfrm>
              <a:off x="7978210" y="2953858"/>
              <a:ext cx="11396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NanumSquareOTF" panose="020B0600000101010101" pitchFamily="34" charset="-127"/>
                  <a:ea typeface="NanumSquareOTF" panose="020B0600000101010101" pitchFamily="34" charset="-127"/>
                </a:rPr>
                <a:t>이윤서</a:t>
              </a:r>
              <a:endParaRPr lang="en-KR" sz="2000" dirty="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EC0728-60C2-584F-AF95-DD84FAB86537}"/>
              </a:ext>
            </a:extLst>
          </p:cNvPr>
          <p:cNvGrpSpPr/>
          <p:nvPr/>
        </p:nvGrpSpPr>
        <p:grpSpPr>
          <a:xfrm>
            <a:off x="3641015" y="2467921"/>
            <a:ext cx="1891660" cy="1891660"/>
            <a:chOff x="1294950" y="1902924"/>
            <a:chExt cx="1891660" cy="1891660"/>
          </a:xfrm>
        </p:grpSpPr>
        <p:pic>
          <p:nvPicPr>
            <p:cNvPr id="25" name="Graphic 24" descr="Male profile with solid fill">
              <a:extLst>
                <a:ext uri="{FF2B5EF4-FFF2-40B4-BE49-F238E27FC236}">
                  <a16:creationId xmlns:a16="http://schemas.microsoft.com/office/drawing/2014/main" id="{C4335E88-D9B5-F446-878A-D714B56BD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94950" y="1902924"/>
              <a:ext cx="1891660" cy="189166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71A01D1-7154-D04F-A826-72BCABC04ADF}"/>
                </a:ext>
              </a:extLst>
            </p:cNvPr>
            <p:cNvSpPr txBox="1"/>
            <p:nvPr/>
          </p:nvSpPr>
          <p:spPr>
            <a:xfrm>
              <a:off x="1809324" y="3052060"/>
              <a:ext cx="11396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NanumSquareOTF" panose="020B0600000101010101" pitchFamily="34" charset="-127"/>
                  <a:ea typeface="NanumSquareOTF" panose="020B0600000101010101" pitchFamily="34" charset="-127"/>
                </a:rPr>
                <a:t>이인성</a:t>
              </a:r>
              <a:endParaRPr lang="en-KR" sz="2000" dirty="0">
                <a:latin typeface="NanumSquareOTF" panose="020B0600000101010101" pitchFamily="34" charset="-127"/>
                <a:ea typeface="NanumSquareOTF" panose="020B0600000101010101" pitchFamily="34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5788055-07E4-D94D-8CB4-7FA7C246044D}"/>
              </a:ext>
            </a:extLst>
          </p:cNvPr>
          <p:cNvSpPr txBox="1"/>
          <p:nvPr/>
        </p:nvSpPr>
        <p:spPr>
          <a:xfrm>
            <a:off x="1131175" y="4333457"/>
            <a:ext cx="1502334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프로젝트 개발</a:t>
            </a:r>
            <a:endParaRPr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발표 </a:t>
            </a:r>
            <a:r>
              <a:rPr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(</a:t>
            </a: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기술</a:t>
            </a:r>
            <a:r>
              <a:rPr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A01052-0C30-8149-9FA0-A12E4CF27506}"/>
              </a:ext>
            </a:extLst>
          </p:cNvPr>
          <p:cNvSpPr txBox="1"/>
          <p:nvPr/>
        </p:nvSpPr>
        <p:spPr>
          <a:xfrm>
            <a:off x="3779453" y="4333456"/>
            <a:ext cx="1734770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프로젝트 디자인</a:t>
            </a:r>
            <a:endParaRPr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발표 </a:t>
            </a:r>
            <a:r>
              <a:rPr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PPT</a:t>
            </a: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제작</a:t>
            </a:r>
            <a:endParaRPr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76C67A-4611-2E40-BC0E-1AF1432D2ECF}"/>
              </a:ext>
            </a:extLst>
          </p:cNvPr>
          <p:cNvSpPr txBox="1"/>
          <p:nvPr/>
        </p:nvSpPr>
        <p:spPr>
          <a:xfrm>
            <a:off x="9591330" y="4353954"/>
            <a:ext cx="1734770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프로젝트 디자인</a:t>
            </a:r>
            <a:endParaRPr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발표 </a:t>
            </a:r>
            <a:r>
              <a:rPr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(</a:t>
            </a: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그 외</a:t>
            </a:r>
            <a:r>
              <a:rPr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43F0BC-A51B-D048-9A7E-492580609CCC}"/>
              </a:ext>
            </a:extLst>
          </p:cNvPr>
          <p:cNvSpPr txBox="1"/>
          <p:nvPr/>
        </p:nvSpPr>
        <p:spPr>
          <a:xfrm>
            <a:off x="6514249" y="4353953"/>
            <a:ext cx="2127505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프로젝트 개발</a:t>
            </a:r>
            <a:endParaRPr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제안서 </a:t>
            </a:r>
            <a:r>
              <a:rPr lang="en-US" altLang="ko-KR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/</a:t>
            </a:r>
            <a:r>
              <a:rPr lang="ko-KR" altLang="en-US" dirty="0">
                <a:latin typeface="NanumSquareOTF" panose="020B0600000101010101" pitchFamily="34" charset="-127"/>
                <a:ea typeface="NanumSquareOTF" panose="020B0600000101010101" pitchFamily="34" charset="-127"/>
              </a:rPr>
              <a:t> 회의록 작성</a:t>
            </a:r>
            <a:endParaRPr lang="en-US" altLang="ko-KR" dirty="0">
              <a:latin typeface="NanumSquareOTF" panose="020B0600000101010101" pitchFamily="34" charset="-127"/>
              <a:ea typeface="NanumSquare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116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375</Words>
  <Application>Microsoft Macintosh PowerPoint</Application>
  <PresentationFormat>Widescreen</PresentationFormat>
  <Paragraphs>87</Paragraphs>
  <Slides>9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나눔스퀘어</vt:lpstr>
      <vt:lpstr>NanumSquareOTF Bold</vt:lpstr>
      <vt:lpstr>NanumGothic Light</vt:lpstr>
      <vt:lpstr>Calibri Light</vt:lpstr>
      <vt:lpstr>NanumSquareOTF</vt:lpstr>
      <vt:lpstr>Francisco</vt:lpstr>
      <vt:lpstr>Brush Script MT</vt:lpstr>
      <vt:lpstr>Calibri</vt:lpstr>
      <vt:lpstr>Office Theme</vt:lpstr>
      <vt:lpstr>프로젝트 제안서</vt:lpstr>
      <vt:lpstr>목차</vt:lpstr>
      <vt:lpstr>프로젝트 제안 동기</vt:lpstr>
      <vt:lpstr>PowerPoint Presentation</vt:lpstr>
      <vt:lpstr>Kaily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제안서</dc:title>
  <dc:creator>이윤서</dc:creator>
  <cp:lastModifiedBy>이윤서</cp:lastModifiedBy>
  <cp:revision>21</cp:revision>
  <dcterms:created xsi:type="dcterms:W3CDTF">2021-05-14T11:45:14Z</dcterms:created>
  <dcterms:modified xsi:type="dcterms:W3CDTF">2021-05-15T09:07:57Z</dcterms:modified>
</cp:coreProperties>
</file>