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embeddedFontLst>
    <p:embeddedFont>
      <p:font typeface="Microsoft GothicNeo" panose="020B0500000101010101" pitchFamily="50" charset="-127"/>
      <p:regular r:id="rId9"/>
      <p:bold r:id="rId10"/>
    </p:embeddedFont>
    <p:embeddedFont>
      <p:font typeface="나눔스퀘어_ac Bold" panose="020B0600000101010101" pitchFamily="50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758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69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882E42-9F91-EE0A-99E9-BC9A849EB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16EBE-EA22-3C3E-D409-C170A3CD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객체지향프로그래밍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201968038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한재성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3FC4E-2A75-CC79-35F9-5AC35C923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9" r="6810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E95C96-FD60-CF9E-BAE5-D2037296B9D2}"/>
              </a:ext>
            </a:extLst>
          </p:cNvPr>
          <p:cNvSpPr txBox="1"/>
          <p:nvPr/>
        </p:nvSpPr>
        <p:spPr>
          <a:xfrm>
            <a:off x="6800414" y="3127888"/>
            <a:ext cx="1968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 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E2E19-0DC2-F4C7-8FBC-BD697A0144D1}"/>
              </a:ext>
            </a:extLst>
          </p:cNvPr>
          <p:cNvSpPr txBox="1"/>
          <p:nvPr/>
        </p:nvSpPr>
        <p:spPr>
          <a:xfrm>
            <a:off x="6800414" y="3936832"/>
            <a:ext cx="309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개발 현황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F4C99-0DEF-BBC7-2643-F3066A01ABB3}"/>
              </a:ext>
            </a:extLst>
          </p:cNvPr>
          <p:cNvSpPr txBox="1"/>
          <p:nvPr/>
        </p:nvSpPr>
        <p:spPr>
          <a:xfrm>
            <a:off x="6800414" y="4745776"/>
            <a:ext cx="2960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개발 방향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090F0-9C90-3E20-9F9F-75F908947B97}"/>
              </a:ext>
            </a:extLst>
          </p:cNvPr>
          <p:cNvSpPr txBox="1"/>
          <p:nvPr/>
        </p:nvSpPr>
        <p:spPr>
          <a:xfrm>
            <a:off x="6800414" y="5554720"/>
            <a:ext cx="236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Q &amp; A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275CB7-1A8C-4683-EFA2-8197294FC5C0}"/>
              </a:ext>
            </a:extLst>
          </p:cNvPr>
          <p:cNvSpPr txBox="1">
            <a:spLocks/>
          </p:cNvSpPr>
          <p:nvPr/>
        </p:nvSpPr>
        <p:spPr>
          <a:xfrm>
            <a:off x="1143001" y="1181101"/>
            <a:ext cx="4953000" cy="248197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7411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0C8DBA-E5D1-366C-43B7-1E0C72A197BC}"/>
              </a:ext>
            </a:extLst>
          </p:cNvPr>
          <p:cNvSpPr txBox="1"/>
          <p:nvPr/>
        </p:nvSpPr>
        <p:spPr>
          <a:xfrm>
            <a:off x="7556500" y="132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C74CB-9576-B286-D856-707C4BE45C19}"/>
              </a:ext>
            </a:extLst>
          </p:cNvPr>
          <p:cNvSpPr txBox="1"/>
          <p:nvPr/>
        </p:nvSpPr>
        <p:spPr>
          <a:xfrm>
            <a:off x="6280866" y="3663075"/>
            <a:ext cx="43905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학교 캠퍼스</a:t>
            </a:r>
            <a:endParaRPr lang="en-US" altLang="ko-KR" sz="3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학교 캠퍼스 위치 이해를 돕기 위함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CE669B9-2D2C-9533-D4CB-C46AD726EA36}"/>
              </a:ext>
            </a:extLst>
          </p:cNvPr>
          <p:cNvSpPr txBox="1">
            <a:spLocks/>
          </p:cNvSpPr>
          <p:nvPr/>
        </p:nvSpPr>
        <p:spPr>
          <a:xfrm>
            <a:off x="2159001" y="-482599"/>
            <a:ext cx="4953000" cy="248197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 제</a:t>
            </a:r>
          </a:p>
        </p:txBody>
      </p:sp>
    </p:spTree>
    <p:extLst>
      <p:ext uri="{BB962C8B-B14F-4D97-AF65-F5344CB8AC3E}">
        <p14:creationId xmlns:p14="http://schemas.microsoft.com/office/powerpoint/2010/main" val="22203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5EF8DE3-BE44-2D4F-2651-F007F7D92FE2}"/>
              </a:ext>
            </a:extLst>
          </p:cNvPr>
          <p:cNvSpPr txBox="1">
            <a:spLocks/>
          </p:cNvSpPr>
          <p:nvPr/>
        </p:nvSpPr>
        <p:spPr>
          <a:xfrm>
            <a:off x="2159001" y="-482599"/>
            <a:ext cx="4953000" cy="248197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C8DBA-E5D1-366C-43B7-1E0C72A197BC}"/>
              </a:ext>
            </a:extLst>
          </p:cNvPr>
          <p:cNvSpPr txBox="1"/>
          <p:nvPr/>
        </p:nvSpPr>
        <p:spPr>
          <a:xfrm>
            <a:off x="7556500" y="132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FE100-C720-2A86-B937-4C4BFFC8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276350"/>
            <a:ext cx="9229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0C8DBA-E5D1-366C-43B7-1E0C72A197BC}"/>
              </a:ext>
            </a:extLst>
          </p:cNvPr>
          <p:cNvSpPr txBox="1"/>
          <p:nvPr/>
        </p:nvSpPr>
        <p:spPr>
          <a:xfrm>
            <a:off x="7556500" y="132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6B2C990-F721-0CB7-CE46-516E971E9D9C}"/>
              </a:ext>
            </a:extLst>
          </p:cNvPr>
          <p:cNvSpPr txBox="1">
            <a:spLocks/>
          </p:cNvSpPr>
          <p:nvPr/>
        </p:nvSpPr>
        <p:spPr>
          <a:xfrm>
            <a:off x="2159001" y="-482599"/>
            <a:ext cx="4953000" cy="248197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개발 방향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7C77F-1AD0-B2FB-85E9-8E7C64316134}"/>
              </a:ext>
            </a:extLst>
          </p:cNvPr>
          <p:cNvSpPr txBox="1"/>
          <p:nvPr/>
        </p:nvSpPr>
        <p:spPr>
          <a:xfrm>
            <a:off x="6297284" y="2866974"/>
            <a:ext cx="5153499" cy="213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이미지 추가</a:t>
            </a:r>
            <a:endParaRPr lang="en-US" altLang="ko-KR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포토샵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/Unity 2D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타일맵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이용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레코드 기능 추가</a:t>
            </a:r>
            <a:endParaRPr lang="en-US" altLang="ko-KR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 편의기능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(ESC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 등등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  <a:endParaRPr lang="en-US" altLang="ko-KR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25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0C8DBA-E5D1-366C-43B7-1E0C72A197BC}"/>
              </a:ext>
            </a:extLst>
          </p:cNvPr>
          <p:cNvSpPr txBox="1"/>
          <p:nvPr/>
        </p:nvSpPr>
        <p:spPr>
          <a:xfrm>
            <a:off x="7556500" y="1322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DC1C43-AA42-A9CC-9089-66D19830272C}"/>
              </a:ext>
            </a:extLst>
          </p:cNvPr>
          <p:cNvSpPr txBox="1">
            <a:spLocks/>
          </p:cNvSpPr>
          <p:nvPr/>
        </p:nvSpPr>
        <p:spPr>
          <a:xfrm>
            <a:off x="2159001" y="-482599"/>
            <a:ext cx="4953000" cy="248197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Q &amp; A</a:t>
            </a:r>
          </a:p>
        </p:txBody>
      </p:sp>
    </p:spTree>
    <p:extLst>
      <p:ext uri="{BB962C8B-B14F-4D97-AF65-F5344CB8AC3E}">
        <p14:creationId xmlns:p14="http://schemas.microsoft.com/office/powerpoint/2010/main" val="383731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13289-9ACA-CE89-A944-1CCDF4BF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4932543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BB9E43"/>
      </a:accent1>
      <a:accent2>
        <a:srgbClr val="E48654"/>
      </a:accent2>
      <a:accent3>
        <a:srgbClr val="E9737C"/>
      </a:accent3>
      <a:accent4>
        <a:srgbClr val="E4549B"/>
      </a:accent4>
      <a:accent5>
        <a:srgbClr val="E973DE"/>
      </a:accent5>
      <a:accent6>
        <a:srgbClr val="B654E4"/>
      </a:accent6>
      <a:hlink>
        <a:srgbClr val="697AAE"/>
      </a:hlink>
      <a:folHlink>
        <a:srgbClr val="7F7F7F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Microsoft GothicNeo</vt:lpstr>
      <vt:lpstr>Arial</vt:lpstr>
      <vt:lpstr>나눔스퀘어_ac Bold</vt:lpstr>
      <vt:lpstr>RegattaVTI</vt:lpstr>
      <vt:lpstr>중간발표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한재성</dc:creator>
  <cp:lastModifiedBy>한재성</cp:lastModifiedBy>
  <cp:revision>3</cp:revision>
  <dcterms:created xsi:type="dcterms:W3CDTF">2022-11-14T14:11:41Z</dcterms:created>
  <dcterms:modified xsi:type="dcterms:W3CDTF">2022-11-14T15:18:34Z</dcterms:modified>
</cp:coreProperties>
</file>