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9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1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50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0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9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31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6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05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2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89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8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428A-015D-4D55-836D-4CA13BD8F65C}" type="datetimeFigureOut">
              <a:rPr lang="es-CO" smtClean="0"/>
              <a:t>10/08/2015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D9B7-B108-4258-BCCA-68DCD71921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638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Ejercicios ejemplo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BNF Extendido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53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0417" y="992165"/>
            <a:ext cx="1897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>
                <a:solidFill>
                  <a:srgbClr val="0000FF"/>
                </a:solidFill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>
                <a:solidFill>
                  <a:srgbClr val="0000FF"/>
                </a:solidFill>
                <a:latin typeface="inherit"/>
              </a:rPr>
              <a:t>b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 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c</a:t>
            </a:r>
            <a:endParaRPr lang="es-CO" dirty="0" smtClean="0">
              <a:effectLst/>
              <a:latin typeface="inheri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84710" y="14625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s-CO" dirty="0" smtClean="0">
                <a:effectLst/>
                <a:latin typeface="inherit"/>
              </a:rPr>
              <a:t>1.    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a </a:t>
            </a:r>
            <a:r>
              <a:rPr lang="es-CO" dirty="0" err="1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 </a:t>
            </a:r>
            <a:r>
              <a:rPr lang="es-CO" dirty="0" smtClean="0">
                <a:solidFill>
                  <a:srgbClr val="0000FF"/>
                </a:solidFill>
                <a:latin typeface="inherit"/>
              </a:rPr>
              <a:t>b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 </a:t>
            </a:r>
            <a:r>
              <a:rPr lang="es-CO" dirty="0" smtClean="0">
                <a:latin typeface="comic sans ms" panose="030F0702030302020204" pitchFamily="66" charset="0"/>
              </a:rPr>
              <a:t>| </a:t>
            </a:r>
            <a:r>
              <a:rPr lang="es-CO" dirty="0">
                <a:solidFill>
                  <a:srgbClr val="0000FF"/>
                </a:solidFill>
                <a:latin typeface="inherit"/>
              </a:rPr>
              <a:t>c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/>
            </a:r>
            <a:br>
              <a:rPr lang="es-CO" dirty="0" smtClean="0">
                <a:effectLst/>
                <a:latin typeface="inherit"/>
              </a:rPr>
            </a:br>
            <a:r>
              <a:rPr lang="es-CO" dirty="0" smtClean="0">
                <a:effectLst/>
                <a:latin typeface="inherit"/>
              </a:rPr>
              <a:t>2.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c 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lang="es-CO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 b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</a:t>
            </a:r>
            <a:endParaRPr lang="es-CO" dirty="0" smtClean="0">
              <a:effectLst/>
              <a:latin typeface="inherit"/>
            </a:endParaRPr>
          </a:p>
          <a:p>
            <a:pPr fontAlgn="t"/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i="0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endParaRPr lang="es-CO" dirty="0" smtClean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9930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0417" y="992165"/>
            <a:ext cx="1897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x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y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x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B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y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x   y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B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1   0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B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B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z</a:t>
            </a:r>
            <a:endParaRPr lang="es-CO" dirty="0">
              <a:effectLst/>
              <a:latin typeface="inheri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84710" y="14625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s-CO" dirty="0" smtClean="0">
                <a:effectLst/>
                <a:latin typeface="inherit"/>
              </a:rPr>
              <a:t>1.    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x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 [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A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| {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1 0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}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z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]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y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/>
            </a:r>
            <a:br>
              <a:rPr lang="es-CO" dirty="0" smtClean="0">
                <a:effectLst/>
                <a:latin typeface="inherit"/>
              </a:rPr>
            </a:b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2.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  (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| 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1 0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z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)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y</a:t>
            </a:r>
            <a:endParaRPr lang="es-CO" dirty="0" smtClean="0">
              <a:effectLst/>
              <a:latin typeface="inherit"/>
            </a:endParaRPr>
          </a:p>
          <a:p>
            <a:pPr fontAlgn="t"/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3.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[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1 0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z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] 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y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</a:t>
            </a:r>
            <a:endParaRPr lang="es-CO" dirty="0" smtClean="0">
              <a:effectLst/>
              <a:latin typeface="inherit"/>
            </a:endParaRPr>
          </a:p>
          <a:p>
            <a:pPr fontAlgn="t"/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4.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  [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|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z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1 0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]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y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5.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  (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|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z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1 0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) 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y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6.    </a:t>
            </a:r>
            <a:r>
              <a:rPr lang="es-CO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[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 z 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1 0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 ] {</a:t>
            </a:r>
            <a:r>
              <a:rPr lang="es-CO" i="0" dirty="0" smtClean="0">
                <a:solidFill>
                  <a:srgbClr val="0000FF"/>
                </a:solidFill>
                <a:effectLst/>
                <a:latin typeface="comic sans ms" panose="030F0702030302020204" pitchFamily="66" charset="0"/>
              </a:rPr>
              <a:t>y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}</a:t>
            </a:r>
            <a:endParaRPr lang="es-CO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15739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0417" y="992165"/>
            <a:ext cx="18972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</a:t>
            </a:r>
            <a:r>
              <a:rPr lang="es-CO" dirty="0" smtClean="0">
                <a:solidFill>
                  <a:srgbClr val="0000FF"/>
                </a:solidFill>
                <a:latin typeface="inherit"/>
              </a:rPr>
              <a:t>s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 smtClean="0">
                <a:solidFill>
                  <a:srgbClr val="0000FF"/>
                </a:solidFill>
                <a:latin typeface="inherit"/>
              </a:rPr>
              <a:t>s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</a:t>
            </a:r>
            <a:r>
              <a:rPr lang="es-CO" dirty="0" smtClean="0">
                <a:solidFill>
                  <a:srgbClr val="FF0000"/>
                </a:solidFill>
                <a:latin typeface="inherit"/>
              </a:rPr>
              <a:t>Q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>
                <a:solidFill>
                  <a:srgbClr val="FF0000"/>
                </a:solidFill>
                <a:latin typeface="inherit"/>
              </a:rPr>
              <a:t>Q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</a:t>
            </a:r>
            <a:r>
              <a:rPr lang="es-CO" dirty="0" smtClean="0">
                <a:solidFill>
                  <a:srgbClr val="FF0000"/>
                </a:solidFill>
                <a:latin typeface="inherit"/>
              </a:rPr>
              <a:t>Q 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a b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Q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</a:t>
            </a:r>
            <a:r>
              <a:rPr lang="es-CO" dirty="0" smtClean="0">
                <a:solidFill>
                  <a:srgbClr val="FF0000"/>
                </a:solidFill>
                <a:latin typeface="inherit"/>
              </a:rPr>
              <a:t>Q 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m</a:t>
            </a:r>
            <a:endParaRPr lang="es-CO" dirty="0" smtClean="0">
              <a:effectLst/>
              <a:latin typeface="inherit"/>
            </a:endParaRPr>
          </a:p>
          <a:p>
            <a:pPr fontAlgn="t"/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B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→  </a:t>
            </a:r>
            <a:r>
              <a:rPr lang="es-CO" dirty="0" smtClean="0">
                <a:solidFill>
                  <a:srgbClr val="0000FF"/>
                </a:solidFill>
                <a:effectLst/>
                <a:latin typeface="inherit"/>
              </a:rPr>
              <a:t>f</a:t>
            </a:r>
            <a:endParaRPr lang="es-CO" dirty="0">
              <a:effectLst/>
              <a:latin typeface="inheri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84710" y="14625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s-CO" dirty="0" smtClean="0">
                <a:effectLst/>
                <a:latin typeface="inherit"/>
              </a:rPr>
              <a:t>1.    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s</a:t>
            </a:r>
            <a:r>
              <a:rPr lang="es-CO" dirty="0" smtClean="0">
                <a:solidFill>
                  <a:srgbClr val="0000FF"/>
                </a:solidFill>
                <a:latin typeface="inherit"/>
              </a:rPr>
              <a:t> 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| </a:t>
            </a:r>
            <a:r>
              <a:rPr 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f 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{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}</a:t>
            </a:r>
            <a:r>
              <a:rPr lang="es-CO" dirty="0" smtClean="0">
                <a:effectLst/>
                <a:latin typeface="inherit"/>
              </a:rPr>
              <a:t/>
            </a:r>
            <a:br>
              <a:rPr lang="es-CO" dirty="0" smtClean="0">
                <a:effectLst/>
                <a:latin typeface="inherit"/>
              </a:rPr>
            </a:br>
            <a:endParaRPr lang="es-CO" dirty="0" smtClean="0">
              <a:effectLst/>
              <a:latin typeface="inherit"/>
            </a:endParaRPr>
          </a:p>
          <a:p>
            <a:pPr marL="342900" indent="-342900" fontAlgn="t">
              <a:buAutoNum type="arabicPeriod" startAt="2"/>
            </a:pP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s 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s-CO" dirty="0">
                <a:solidFill>
                  <a:srgbClr val="0000FF"/>
                </a:solidFill>
                <a:latin typeface="comic sans ms" panose="030F0702030302020204" pitchFamily="66" charset="0"/>
              </a:rPr>
              <a:t>  s </a:t>
            </a:r>
            <a:r>
              <a:rPr lang="es-CO" dirty="0">
                <a:latin typeface="comic sans ms" panose="030F0702030302020204" pitchFamily="66" charset="0"/>
              </a:rPr>
              <a:t> |  {(</a:t>
            </a:r>
            <a:r>
              <a:rPr lang="es-CO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ab</a:t>
            </a:r>
            <a:r>
              <a:rPr lang="es-CO" dirty="0" err="1">
                <a:latin typeface="comic sans ms" panose="030F0702030302020204" pitchFamily="66" charset="0"/>
              </a:rPr>
              <a:t>|</a:t>
            </a:r>
            <a:r>
              <a:rPr lang="es-CO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s-CO" dirty="0">
                <a:latin typeface="comic sans ms" panose="030F0702030302020204" pitchFamily="66" charset="0"/>
              </a:rPr>
              <a:t>)}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</a:p>
          <a:p>
            <a:pPr fontAlgn="t"/>
            <a:endParaRPr lang="es-CO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3.    </a:t>
            </a:r>
            <a:r>
              <a:rPr lang="es-CO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s-CO" i="0" dirty="0" smtClean="0">
                <a:effectLst/>
                <a:latin typeface="comic sans ms" panose="030F0702030302020204" pitchFamily="66" charset="0"/>
              </a:rPr>
              <a:t>→   </a:t>
            </a:r>
            <a:r>
              <a:rPr lang="es-CO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 s </a:t>
            </a:r>
            <a:r>
              <a:rPr lang="es-CO" dirty="0" smtClean="0">
                <a:latin typeface="comic sans ms" panose="030F0702030302020204" pitchFamily="66" charset="0"/>
              </a:rPr>
              <a:t> |  {(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ab</a:t>
            </a:r>
            <a:r>
              <a:rPr lang="es-CO" dirty="0" err="1" smtClean="0">
                <a:latin typeface="comic sans ms" panose="030F0702030302020204" pitchFamily="66" charset="0"/>
              </a:rPr>
              <a:t>|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s-CO" dirty="0" smtClean="0">
                <a:latin typeface="comic sans ms" panose="030F0702030302020204" pitchFamily="66" charset="0"/>
              </a:rPr>
              <a:t>)}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</a:p>
          <a:p>
            <a:pPr fontAlgn="t"/>
            <a:endParaRPr lang="es-CO" dirty="0" smtClean="0">
              <a:effectLst/>
              <a:latin typeface="inherit"/>
            </a:endParaRPr>
          </a:p>
          <a:p>
            <a:pPr marL="342900" indent="-342900" fontAlgn="t">
              <a:buAutoNum type="arabicPeriod" startAt="4"/>
            </a:pP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 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 s </a:t>
            </a:r>
            <a:r>
              <a:rPr lang="es-CO" dirty="0" smtClean="0">
                <a:latin typeface="comic sans ms" panose="030F0702030302020204" pitchFamily="66" charset="0"/>
              </a:rPr>
              <a:t> |  {(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a</a:t>
            </a:r>
            <a:r>
              <a:rPr lang="es-CO" dirty="0" smtClean="0">
                <a:latin typeface="comic sans ms" panose="030F0702030302020204" pitchFamily="66" charset="0"/>
              </a:rPr>
              <a:t>|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b</a:t>
            </a:r>
            <a:r>
              <a:rPr lang="es-CO" dirty="0" err="1" smtClean="0">
                <a:latin typeface="comic sans ms" panose="030F0702030302020204" pitchFamily="66" charset="0"/>
              </a:rPr>
              <a:t>|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s-CO" dirty="0" err="1" smtClean="0">
                <a:latin typeface="comic sans ms" panose="030F0702030302020204" pitchFamily="66" charset="0"/>
              </a:rPr>
              <a:t>|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  <a:r>
              <a:rPr lang="es-CO" dirty="0" smtClean="0">
                <a:latin typeface="comic sans ms" panose="030F0702030302020204" pitchFamily="66" charset="0"/>
              </a:rPr>
              <a:t>)}</a:t>
            </a:r>
          </a:p>
          <a:p>
            <a:pPr fontAlgn="t"/>
            <a:endParaRPr lang="es-CO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fontAlgn="t"/>
            <a:r>
              <a:rPr lang="es-CO" dirty="0" smtClean="0">
                <a:effectLst/>
                <a:latin typeface="inherit"/>
              </a:rPr>
              <a:t>5.    </a:t>
            </a:r>
            <a:r>
              <a:rPr lang="es-CO" dirty="0" smtClean="0">
                <a:solidFill>
                  <a:srgbClr val="FF0000"/>
                </a:solidFill>
                <a:effectLst/>
                <a:latin typeface="inherit"/>
              </a:rPr>
              <a:t>P 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→  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s </a:t>
            </a:r>
            <a:r>
              <a:rPr lang="es-CO" dirty="0" smtClean="0">
                <a:effectLst/>
                <a:latin typeface="comic sans ms" panose="030F0702030302020204" pitchFamily="66" charset="0"/>
              </a:rPr>
              <a:t> </a:t>
            </a:r>
            <a:r>
              <a:rPr lang="es-CO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  s </a:t>
            </a:r>
            <a:r>
              <a:rPr lang="es-CO" dirty="0" smtClean="0">
                <a:latin typeface="comic sans ms" panose="030F0702030302020204" pitchFamily="66" charset="0"/>
              </a:rPr>
              <a:t> | </a:t>
            </a:r>
            <a:r>
              <a:rPr lang="es-CO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f</a:t>
            </a:r>
            <a:r>
              <a:rPr lang="es-CO" dirty="0" smtClean="0">
                <a:latin typeface="comic sans ms" panose="030F0702030302020204" pitchFamily="66" charset="0"/>
              </a:rPr>
              <a:t>{(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ab</a:t>
            </a:r>
            <a:r>
              <a:rPr lang="es-CO" dirty="0" err="1" smtClean="0">
                <a:latin typeface="comic sans ms" panose="030F0702030302020204" pitchFamily="66" charset="0"/>
              </a:rPr>
              <a:t>|</a:t>
            </a:r>
            <a:r>
              <a:rPr lang="es-CO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r>
              <a:rPr lang="es-CO" dirty="0" smtClean="0">
                <a:latin typeface="comic sans ms" panose="030F0702030302020204" pitchFamily="66" charset="0"/>
              </a:rPr>
              <a:t>)}</a:t>
            </a:r>
            <a:endParaRPr lang="es-CO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0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inherit</vt:lpstr>
      <vt:lpstr>Tema de Office</vt:lpstr>
      <vt:lpstr>Ejercicios ejemplo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ejemplo</dc:title>
  <dc:creator>Profesor</dc:creator>
  <cp:lastModifiedBy>Profesor</cp:lastModifiedBy>
  <cp:revision>4</cp:revision>
  <dcterms:created xsi:type="dcterms:W3CDTF">2015-08-10T19:40:02Z</dcterms:created>
  <dcterms:modified xsi:type="dcterms:W3CDTF">2015-08-10T20:29:23Z</dcterms:modified>
</cp:coreProperties>
</file>