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36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1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9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4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7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23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20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7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45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D298-0607-5B41-A643-439417E6DCE7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8EDE-59ED-1B41-BB5E-E6558FAB60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95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Prolog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 </a:t>
            </a:r>
            <a:r>
              <a:rPr lang="es-ES_tradnl" dirty="0" smtClean="0">
                <a:solidFill>
                  <a:srgbClr val="000000"/>
                </a:solidFill>
              </a:rPr>
              <a:t>)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59115" y="2328498"/>
            <a:ext cx="24420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288710" y="2328500"/>
            <a:ext cx="300098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99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( </a:t>
            </a:r>
            <a:r>
              <a:rPr lang="es-ES_tradnl" dirty="0" err="1" smtClean="0">
                <a:solidFill>
                  <a:srgbClr val="000000"/>
                </a:solidFill>
              </a:rPr>
              <a:t>λ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)</a:t>
            </a:r>
            <a:r>
              <a:rPr lang="es-ES_tradnl" dirty="0">
                <a:solidFill>
                  <a:srgbClr val="0000FF"/>
                </a:solidFill>
              </a:rPr>
              <a:t> 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59310" y="2328500"/>
            <a:ext cx="84668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6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34394" y="1315831"/>
            <a:ext cx="84668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733483" y="1321535"/>
            <a:ext cx="84668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18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(</a:t>
            </a:r>
            <a:r>
              <a:rPr lang="es-ES_tradnl" dirty="0" err="1">
                <a:solidFill>
                  <a:srgbClr val="000000"/>
                </a:solidFill>
              </a:rPr>
              <a:t>λ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)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196858" y="1315831"/>
            <a:ext cx="673502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78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11543" y="2422349"/>
            <a:ext cx="24792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64259" y="2422349"/>
            <a:ext cx="24792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330700" y="2419983"/>
            <a:ext cx="164422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58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 smtClean="0">
                <a:solidFill>
                  <a:srgbClr val="0000FF"/>
                </a:solidFill>
              </a:rPr>
              <a:t>[ </a:t>
            </a:r>
            <a:r>
              <a:rPr lang="es-ES_tradnl" dirty="0" smtClean="0">
                <a:solidFill>
                  <a:srgbClr val="000000"/>
                </a:solidFill>
              </a:rPr>
              <a:t>( </a:t>
            </a:r>
            <a:r>
              <a:rPr lang="es-ES_tradnl" dirty="0" smtClean="0">
                <a:solidFill>
                  <a:srgbClr val="0000FF"/>
                </a:solidFill>
              </a:rPr>
              <a:t>]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 smtClean="0">
                <a:solidFill>
                  <a:srgbClr val="0000FF"/>
                </a:solidFill>
              </a:rPr>
              <a:t>]</a:t>
            </a:r>
            <a:r>
              <a:rPr lang="es-ES_tradnl" dirty="0" smtClean="0">
                <a:solidFill>
                  <a:srgbClr val="000000"/>
                </a:solidFill>
              </a:rPr>
              <a:t>)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10315" y="2448849"/>
            <a:ext cx="24792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005111" y="2448849"/>
            <a:ext cx="247929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8494371" y="2376684"/>
            <a:ext cx="164422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32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94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 smtClean="0">
                <a:solidFill>
                  <a:srgbClr val="0000FF"/>
                </a:solidFill>
              </a:rPr>
              <a:t>[ </a:t>
            </a:r>
            <a:r>
              <a:rPr lang="es-ES_tradnl" dirty="0" smtClean="0">
                <a:solidFill>
                  <a:srgbClr val="000000"/>
                </a:solidFill>
              </a:rPr>
              <a:t>( </a:t>
            </a:r>
            <a:r>
              <a:rPr lang="es-ES_tradnl" dirty="0" err="1" smtClean="0">
                <a:solidFill>
                  <a:srgbClr val="000000"/>
                </a:solidFill>
              </a:rPr>
              <a:t>λ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A</a:t>
            </a:r>
            <a:r>
              <a:rPr lang="es-ES_tradnl" dirty="0" smtClean="0">
                <a:solidFill>
                  <a:srgbClr val="000000"/>
                </a:solidFill>
              </a:rPr>
              <a:t>)</a:t>
            </a:r>
            <a:r>
              <a:rPr lang="es-ES_tradnl" dirty="0">
                <a:solidFill>
                  <a:srgbClr val="0000FF"/>
                </a:solidFill>
              </a:rPr>
              <a:t> ]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0000FF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607181" y="2453659"/>
            <a:ext cx="1887190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97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94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 smtClean="0">
                <a:solidFill>
                  <a:srgbClr val="0000FF"/>
                </a:solidFill>
              </a:rPr>
              <a:t>[ 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0000FF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08075" y="2453660"/>
            <a:ext cx="373008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937763" y="2453660"/>
            <a:ext cx="373008" cy="40264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70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94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 smtClean="0">
                <a:solidFill>
                  <a:srgbClr val="0000FF"/>
                </a:solidFill>
              </a:rPr>
              <a:t>[ 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00"/>
                </a:solidFill>
              </a:rPr>
              <a:t>(</a:t>
            </a:r>
            <a:r>
              <a:rPr lang="es-ES_tradnl" dirty="0" err="1" smtClean="0">
                <a:solidFill>
                  <a:srgbClr val="000000"/>
                </a:solidFill>
              </a:rPr>
              <a:t>λ</a:t>
            </a:r>
            <a:r>
              <a:rPr lang="es-ES_tradnl" dirty="0" smtClean="0">
                <a:solidFill>
                  <a:srgbClr val="000000"/>
                </a:solidFill>
              </a:rPr>
              <a:t> | </a:t>
            </a:r>
            <a:r>
              <a:rPr lang="es-ES_tradnl" dirty="0" smtClean="0">
                <a:solidFill>
                  <a:srgbClr val="0000FF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A</a:t>
            </a:r>
            <a:r>
              <a:rPr lang="es-ES_tradnl" dirty="0" smtClean="0">
                <a:solidFill>
                  <a:srgbClr val="000000"/>
                </a:solidFill>
              </a:rPr>
              <a:t>)]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0000FF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49974" y="2424794"/>
            <a:ext cx="530005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73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254652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798239" cy="194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) </a:t>
            </a:r>
            <a:r>
              <a:rPr lang="es-ES_tradnl" dirty="0" smtClean="0">
                <a:solidFill>
                  <a:srgbClr val="000000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  <a:endParaRPr lang="es-ES_tradnl" dirty="0" smtClean="0">
              <a:solidFill>
                <a:srgbClr val="0000FF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 smtClean="0">
                <a:solidFill>
                  <a:srgbClr val="0000FF"/>
                </a:solidFill>
              </a:rPr>
              <a:t>[ </a:t>
            </a:r>
            <a:r>
              <a:rPr lang="es-ES_tradnl" dirty="0" smtClean="0">
                <a:solidFill>
                  <a:srgbClr val="000000"/>
                </a:solidFill>
              </a:rPr>
              <a:t>[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00"/>
                </a:solidFill>
              </a:rPr>
              <a:t>[ </a:t>
            </a:r>
            <a:r>
              <a:rPr lang="es-ES_tradnl" dirty="0" smtClean="0">
                <a:solidFill>
                  <a:srgbClr val="0000FF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] ]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0000FF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771" y="172831"/>
            <a:ext cx="8229600" cy="1143000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934" y="1234570"/>
            <a:ext cx="2948799" cy="3980494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HR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590071" y="850106"/>
            <a:ext cx="3394216" cy="137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rgbClr val="FF0000"/>
                </a:solidFill>
              </a:rPr>
              <a:t>Fs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F</a:t>
            </a: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956038" y="1213370"/>
            <a:ext cx="2904211" cy="426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</a:p>
          <a:p>
            <a:r>
              <a:rPr lang="es-ES" dirty="0">
                <a:solidFill>
                  <a:srgbClr val="FF0000"/>
                </a:solidFill>
              </a:rPr>
              <a:t>A </a:t>
            </a:r>
            <a:r>
              <a:rPr lang="es-ES_tradnl" dirty="0">
                <a:sym typeface="Symbol"/>
              </a:rPr>
              <a:t>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657421" y="2381340"/>
            <a:ext cx="3394216" cy="137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A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A</a:t>
            </a: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860249" y="4242216"/>
            <a:ext cx="2904211" cy="194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A </a:t>
            </a: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84622" y="4021158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125982" y="4021158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Hexágono 12"/>
          <p:cNvSpPr/>
          <p:nvPr/>
        </p:nvSpPr>
        <p:spPr>
          <a:xfrm>
            <a:off x="7280557" y="4021158"/>
            <a:ext cx="394480" cy="37525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6595890" y="3971729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19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A </a:t>
            </a: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84137" y="4040665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Hexágono 12"/>
          <p:cNvSpPr/>
          <p:nvPr/>
        </p:nvSpPr>
        <p:spPr>
          <a:xfrm>
            <a:off x="6191856" y="4040665"/>
            <a:ext cx="394480" cy="37525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6663240" y="4020894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69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A </a:t>
            </a: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84137" y="3271441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125497" y="3271441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Hexágono 14"/>
          <p:cNvSpPr/>
          <p:nvPr/>
        </p:nvSpPr>
        <p:spPr>
          <a:xfrm>
            <a:off x="7280072" y="3271441"/>
            <a:ext cx="394480" cy="37525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595405" y="3222012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0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107233" y="3271441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Hexágono 13"/>
          <p:cNvSpPr/>
          <p:nvPr/>
        </p:nvSpPr>
        <p:spPr>
          <a:xfrm>
            <a:off x="6114952" y="3271441"/>
            <a:ext cx="394480" cy="37525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6586336" y="3251670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4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|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8484" y="1808915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853567" y="1779258"/>
            <a:ext cx="54092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Hexágono 14"/>
          <p:cNvSpPr/>
          <p:nvPr/>
        </p:nvSpPr>
        <p:spPr>
          <a:xfrm>
            <a:off x="3357892" y="1759487"/>
            <a:ext cx="596530" cy="491244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527069" y="1759486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5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 smtClean="0">
                <a:solidFill>
                  <a:srgbClr val="FF0000"/>
                </a:solidFill>
              </a:rPr>
              <a:t>R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:-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2221" y="1799292"/>
            <a:ext cx="653490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Hexágono 13"/>
          <p:cNvSpPr/>
          <p:nvPr/>
        </p:nvSpPr>
        <p:spPr>
          <a:xfrm>
            <a:off x="1779971" y="1799292"/>
            <a:ext cx="488929" cy="37525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2432398" y="1779521"/>
            <a:ext cx="617317" cy="49124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58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91" y="121080"/>
            <a:ext cx="8462880" cy="1194751"/>
          </a:xfrm>
        </p:spPr>
        <p:txBody>
          <a:bodyPr/>
          <a:lstStyle/>
          <a:p>
            <a:r>
              <a:rPr lang="es-ES" dirty="0" smtClean="0"/>
              <a:t>Gramática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63" y="1080924"/>
            <a:ext cx="3982231" cy="35472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 </a:t>
            </a:r>
            <a:r>
              <a:rPr lang="es-ES_tradnl" dirty="0">
                <a:sym typeface="Symbol"/>
              </a:rPr>
              <a:t></a:t>
            </a:r>
            <a:r>
              <a:rPr lang="es-ES_tradnl" dirty="0" smtClean="0">
                <a:effectLst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effectLst/>
              </a:rPr>
              <a:t>HRs</a:t>
            </a:r>
            <a:r>
              <a:rPr lang="es-ES_tradnl" dirty="0" smtClean="0">
                <a:solidFill>
                  <a:srgbClr val="FF0000"/>
                </a:solidFill>
                <a:effectLst/>
              </a:rPr>
              <a:t>   C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olidFill>
                  <a:srgbClr val="000000"/>
                </a:solidFill>
              </a:rPr>
              <a:t>{ </a:t>
            </a:r>
            <a:r>
              <a:rPr lang="es-ES_tradnl" dirty="0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HR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00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F </a:t>
            </a:r>
            <a:r>
              <a:rPr lang="es-ES_tradnl" dirty="0">
                <a:solidFill>
                  <a:srgbClr val="0000FF"/>
                </a:solidFill>
              </a:rPr>
              <a:t>:- </a:t>
            </a:r>
            <a:r>
              <a:rPr lang="es-ES_tradnl" dirty="0" err="1">
                <a:solidFill>
                  <a:srgbClr val="FF0000"/>
                </a:solidFill>
              </a:rPr>
              <a:t>Fs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</a:t>
            </a:r>
            <a:r>
              <a:rPr lang="es-ES_tradnl" dirty="0" smtClean="0">
                <a:solidFill>
                  <a:srgbClr val="0000FF"/>
                </a:solidFill>
              </a:rPr>
              <a:t>?- </a:t>
            </a:r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47989" y="1161312"/>
            <a:ext cx="4696011" cy="18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nom</a:t>
            </a:r>
            <a:r>
              <a:rPr lang="es-ES_tradnl" dirty="0" smtClean="0">
                <a:solidFill>
                  <a:srgbClr val="0000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As</a:t>
            </a:r>
            <a:r>
              <a:rPr lang="es-ES_tradnl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</a:t>
            </a:r>
            <a:r>
              <a:rPr lang="es-ES_tradnl" dirty="0" smtClean="0">
                <a:solidFill>
                  <a:srgbClr val="FF0000"/>
                </a:solidFill>
              </a:rPr>
              <a:t>F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num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err="1" smtClean="0">
                <a:solidFill>
                  <a:srgbClr val="0000FF"/>
                </a:solidFill>
              </a:rPr>
              <a:t>var</a:t>
            </a:r>
            <a:r>
              <a:rPr lang="es-ES_tradnl" dirty="0" smtClean="0">
                <a:solidFill>
                  <a:srgbClr val="0000FF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/>
              <a:t> </a:t>
            </a:r>
            <a:r>
              <a:rPr lang="es-ES_tradnl" dirty="0">
                <a:solidFill>
                  <a:srgbClr val="FF0000"/>
                </a:solidFill>
              </a:rPr>
              <a:t>L</a:t>
            </a:r>
          </a:p>
          <a:p>
            <a:r>
              <a:rPr lang="es-ES_tradnl" dirty="0">
                <a:solidFill>
                  <a:srgbClr val="FF0000"/>
                </a:solidFill>
              </a:rPr>
              <a:t>L </a:t>
            </a:r>
            <a:r>
              <a:rPr lang="es-ES_tradnl" dirty="0">
                <a:sym typeface="Symbol"/>
              </a:rPr>
              <a:t>  </a:t>
            </a:r>
            <a:r>
              <a:rPr lang="es-ES_tradnl" dirty="0">
                <a:solidFill>
                  <a:srgbClr val="0000FF"/>
                </a:solidFill>
              </a:rPr>
              <a:t>[]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>
                <a:solidFill>
                  <a:srgbClr val="000000"/>
                </a:solidFill>
              </a:rPr>
              <a:t>|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>
                <a:solidFill>
                  <a:srgbClr val="0000FF"/>
                </a:solidFill>
              </a:rPr>
              <a:t>[</a:t>
            </a:r>
            <a:r>
              <a:rPr lang="es-ES_tradnl" dirty="0">
                <a:solidFill>
                  <a:srgbClr val="FF0000"/>
                </a:solidFill>
              </a:rPr>
              <a:t>As </a:t>
            </a:r>
            <a:r>
              <a:rPr lang="es-ES_tradnl" dirty="0">
                <a:solidFill>
                  <a:srgbClr val="0000FF"/>
                </a:solidFill>
              </a:rPr>
              <a:t>| </a:t>
            </a:r>
            <a:r>
              <a:rPr lang="es-ES_tradnl" dirty="0">
                <a:solidFill>
                  <a:srgbClr val="FF0000"/>
                </a:solidFill>
              </a:rPr>
              <a:t>A</a:t>
            </a:r>
            <a:r>
              <a:rPr lang="es-ES_tradnl" dirty="0">
                <a:solidFill>
                  <a:srgbClr val="0000FF"/>
                </a:solidFill>
              </a:rPr>
              <a:t>]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endParaRPr lang="es-ES_tradnl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97504" y="3110706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solidFill>
                  <a:srgbClr val="FF0000"/>
                </a:solidFill>
              </a:rPr>
              <a:t>As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A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01882" y="3879930"/>
            <a:ext cx="3490430" cy="6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>
                <a:solidFill>
                  <a:srgbClr val="FF0000"/>
                </a:solidFill>
              </a:rPr>
              <a:t>Fs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0000FF"/>
                </a:solidFill>
              </a:rPr>
              <a:t>,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F </a:t>
            </a:r>
            <a:r>
              <a:rPr lang="es-ES_tradnl" dirty="0" smtClean="0">
                <a:solidFill>
                  <a:srgbClr val="000000"/>
                </a:solidFill>
              </a:rPr>
              <a:t>}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12524" y="2386229"/>
            <a:ext cx="473284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297698" y="2386229"/>
            <a:ext cx="386691" cy="47147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78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1354</Words>
  <Application>Microsoft Macintosh PowerPoint</Application>
  <PresentationFormat>Presentación en pantalla (4:3)</PresentationFormat>
  <Paragraphs>238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Ejemplo Prolog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  <vt:lpstr>Gramática</vt:lpstr>
    </vt:vector>
  </TitlesOfParts>
  <Company>Universidad de los Andes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Prolog</dc:title>
  <dc:creator>Silvia Takahashi</dc:creator>
  <cp:lastModifiedBy>Silvia Takahashi</cp:lastModifiedBy>
  <cp:revision>12</cp:revision>
  <dcterms:created xsi:type="dcterms:W3CDTF">2013-08-14T12:53:51Z</dcterms:created>
  <dcterms:modified xsi:type="dcterms:W3CDTF">2014-02-05T17:56:55Z</dcterms:modified>
</cp:coreProperties>
</file>