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464-B245-9942-AAD9-920A0D8A1326}" type="datetimeFigureOut">
              <a:rPr lang="es-ES" smtClean="0"/>
              <a:t>2/5/14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73E3-6539-8A44-86E7-E97E48274F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35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464-B245-9942-AAD9-920A0D8A1326}" type="datetimeFigureOut">
              <a:rPr lang="es-ES" smtClean="0"/>
              <a:t>2/5/14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73E3-6539-8A44-86E7-E97E48274F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63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464-B245-9942-AAD9-920A0D8A1326}" type="datetimeFigureOut">
              <a:rPr lang="es-ES" smtClean="0"/>
              <a:t>2/5/14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73E3-6539-8A44-86E7-E97E48274F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23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464-B245-9942-AAD9-920A0D8A1326}" type="datetimeFigureOut">
              <a:rPr lang="es-ES" smtClean="0"/>
              <a:t>2/5/14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73E3-6539-8A44-86E7-E97E48274F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00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464-B245-9942-AAD9-920A0D8A1326}" type="datetimeFigureOut">
              <a:rPr lang="es-ES" smtClean="0"/>
              <a:t>2/5/14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73E3-6539-8A44-86E7-E97E48274F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4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464-B245-9942-AAD9-920A0D8A1326}" type="datetimeFigureOut">
              <a:rPr lang="es-ES" smtClean="0"/>
              <a:t>2/5/14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73E3-6539-8A44-86E7-E97E48274F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8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464-B245-9942-AAD9-920A0D8A1326}" type="datetimeFigureOut">
              <a:rPr lang="es-ES" smtClean="0"/>
              <a:t>2/5/14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73E3-6539-8A44-86E7-E97E48274F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35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464-B245-9942-AAD9-920A0D8A1326}" type="datetimeFigureOut">
              <a:rPr lang="es-ES" smtClean="0"/>
              <a:t>2/5/14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73E3-6539-8A44-86E7-E97E48274F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12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464-B245-9942-AAD9-920A0D8A1326}" type="datetimeFigureOut">
              <a:rPr lang="es-ES" smtClean="0"/>
              <a:t>2/5/14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73E3-6539-8A44-86E7-E97E48274F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37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464-B245-9942-AAD9-920A0D8A1326}" type="datetimeFigureOut">
              <a:rPr lang="es-ES" smtClean="0"/>
              <a:t>2/5/14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73E3-6539-8A44-86E7-E97E48274F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02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464-B245-9942-AAD9-920A0D8A1326}" type="datetimeFigureOut">
              <a:rPr lang="es-ES" smtClean="0"/>
              <a:t>2/5/14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73E3-6539-8A44-86E7-E97E48274F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4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2464-B245-9942-AAD9-920A0D8A1326}" type="datetimeFigureOut">
              <a:rPr lang="es-ES" smtClean="0"/>
              <a:t>2/5/14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73E3-6539-8A44-86E7-E97E48274F1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54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JavaCC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795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0000"/>
                </a:solidFill>
              </a:rPr>
              <a:t>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 P</a:t>
            </a:r>
            <a:r>
              <a:rPr lang="es-ES_tradnl" dirty="0" smtClean="0">
                <a:sym typeface="Symbol"/>
              </a:rPr>
              <a:t> {</a:t>
            </a:r>
            <a:r>
              <a:rPr lang="es-ES_tradnl" dirty="0" smtClean="0">
                <a:solidFill>
                  <a:srgbClr val="000000"/>
                </a:solidFill>
                <a:sym typeface="Symbol"/>
              </a:rPr>
              <a:t>(</a:t>
            </a:r>
            <a:r>
              <a:rPr lang="es-ES_tradnl" dirty="0" smtClean="0">
                <a:solidFill>
                  <a:srgbClr val="3366FF"/>
                </a:solidFill>
                <a:sym typeface="Symbol"/>
              </a:rPr>
              <a:t>+</a:t>
            </a:r>
            <a:r>
              <a:rPr lang="es-ES_tradnl" dirty="0" smtClean="0">
                <a:solidFill>
                  <a:srgbClr val="000000"/>
                </a:solidFill>
                <a:sym typeface="Symbol"/>
              </a:rPr>
              <a:t>|</a:t>
            </a:r>
            <a:r>
              <a:rPr lang="es-ES_tradnl" dirty="0" smtClean="0">
                <a:solidFill>
                  <a:srgbClr val="3366FF"/>
                </a:solidFill>
                <a:sym typeface="Symbol"/>
              </a:rPr>
              <a:t>-</a:t>
            </a:r>
            <a:r>
              <a:rPr lang="es-ES_tradnl" dirty="0" smtClean="0">
                <a:solidFill>
                  <a:srgbClr val="000000"/>
                </a:solidFill>
                <a:sym typeface="Symbol"/>
              </a:rPr>
              <a:t>)</a:t>
            </a:r>
            <a:r>
              <a:rPr lang="es-ES_tradnl" dirty="0" smtClean="0">
                <a:solidFill>
                  <a:srgbClr val="FF0000"/>
                </a:solidFill>
              </a:rPr>
              <a:t> P</a:t>
            </a:r>
            <a:r>
              <a:rPr lang="es-ES_tradnl" dirty="0" smtClean="0">
                <a:sym typeface="Symbol"/>
              </a:rPr>
              <a:t>}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P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 U</a:t>
            </a:r>
            <a:r>
              <a:rPr lang="es-ES_tradnl" dirty="0" smtClean="0">
                <a:sym typeface="Symbol"/>
              </a:rPr>
              <a:t> {</a:t>
            </a:r>
            <a:r>
              <a:rPr lang="es-ES_tradnl" dirty="0" smtClean="0">
                <a:solidFill>
                  <a:srgbClr val="000000"/>
                </a:solidFill>
                <a:sym typeface="Symbol"/>
              </a:rPr>
              <a:t>(</a:t>
            </a:r>
            <a:r>
              <a:rPr lang="es-ES_tradnl" dirty="0" smtClean="0">
                <a:solidFill>
                  <a:srgbClr val="3366FF"/>
                </a:solidFill>
                <a:sym typeface="Symbol"/>
              </a:rPr>
              <a:t>*</a:t>
            </a:r>
            <a:r>
              <a:rPr lang="es-ES_tradnl" dirty="0" smtClean="0">
                <a:solidFill>
                  <a:srgbClr val="000000"/>
                </a:solidFill>
                <a:sym typeface="Symbol"/>
              </a:rPr>
              <a:t>|</a:t>
            </a:r>
            <a:r>
              <a:rPr lang="es-ES_tradnl" dirty="0">
                <a:solidFill>
                  <a:srgbClr val="3366FF"/>
                </a:solidFill>
                <a:sym typeface="Symbol"/>
              </a:rPr>
              <a:t>/</a:t>
            </a:r>
            <a:r>
              <a:rPr lang="es-ES_tradnl" dirty="0" smtClean="0">
                <a:solidFill>
                  <a:srgbClr val="000000"/>
                </a:solidFill>
                <a:sym typeface="Symbol"/>
              </a:rPr>
              <a:t>)</a:t>
            </a:r>
            <a:r>
              <a:rPr lang="es-ES_tradnl" dirty="0" smtClean="0">
                <a:solidFill>
                  <a:srgbClr val="FF0000"/>
                </a:solidFill>
              </a:rPr>
              <a:t> U</a:t>
            </a:r>
            <a:r>
              <a:rPr lang="es-ES_tradnl" dirty="0" smtClean="0">
                <a:sym typeface="Symbol"/>
              </a:rPr>
              <a:t>}</a:t>
            </a:r>
          </a:p>
          <a:p>
            <a:r>
              <a:rPr lang="es-ES_tradnl" dirty="0" smtClean="0">
                <a:solidFill>
                  <a:srgbClr val="FF0000"/>
                </a:solidFill>
              </a:rPr>
              <a:t>U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3366FF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S</a:t>
            </a:r>
            <a:r>
              <a:rPr lang="es-ES_tradnl" dirty="0" smtClean="0">
                <a:solidFill>
                  <a:srgbClr val="3366FF"/>
                </a:solidFill>
              </a:rPr>
              <a:t>)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smtClean="0">
                <a:solidFill>
                  <a:srgbClr val="000000"/>
                </a:solidFill>
                <a:sym typeface="Symbol"/>
              </a:rPr>
              <a:t>|</a:t>
            </a:r>
            <a:r>
              <a:rPr lang="es-ES_tradnl" dirty="0" smtClean="0">
                <a:solidFill>
                  <a:srgbClr val="FF0000"/>
                </a:solidFill>
              </a:rPr>
              <a:t>L</a:t>
            </a:r>
            <a:endParaRPr lang="es-ES_tradnl" dirty="0" smtClean="0">
              <a:sym typeface="Symbol"/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0000"/>
                </a:solidFill>
              </a:rPr>
              <a:t>C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 P</a:t>
            </a:r>
            <a:r>
              <a:rPr lang="es-ES_tradnl" dirty="0" smtClean="0">
                <a:sym typeface="Symbol"/>
              </a:rPr>
              <a:t> {</a:t>
            </a:r>
            <a:r>
              <a:rPr lang="es-ES_tradnl" dirty="0">
                <a:solidFill>
                  <a:srgbClr val="000000"/>
                </a:solidFill>
                <a:sym typeface="Symbol"/>
              </a:rPr>
              <a:t> </a:t>
            </a:r>
            <a:r>
              <a:rPr lang="es-ES_tradnl" dirty="0" smtClean="0">
                <a:solidFill>
                  <a:srgbClr val="3366FF"/>
                </a:solidFill>
                <a:sym typeface="Symbol"/>
              </a:rPr>
              <a:t>@</a:t>
            </a:r>
            <a:r>
              <a:rPr lang="es-ES_tradnl" dirty="0" smtClean="0">
                <a:solidFill>
                  <a:srgbClr val="FF0000"/>
                </a:solidFill>
              </a:rPr>
              <a:t>  P</a:t>
            </a:r>
            <a:r>
              <a:rPr lang="es-ES_tradnl" dirty="0" smtClean="0">
                <a:sym typeface="Symbol"/>
              </a:rPr>
              <a:t>}</a:t>
            </a:r>
            <a:endParaRPr lang="es-ES_tradnl" dirty="0" smtClean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P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 S</a:t>
            </a:r>
            <a:r>
              <a:rPr lang="es-ES_tradnl" dirty="0" smtClean="0">
                <a:sym typeface="Symbol"/>
              </a:rPr>
              <a:t>  </a:t>
            </a:r>
            <a:r>
              <a:rPr lang="es-ES_tradnl" dirty="0" smtClean="0">
                <a:solidFill>
                  <a:srgbClr val="000000"/>
                </a:solidFill>
                <a:sym typeface="Symbol"/>
              </a:rPr>
              <a:t>|</a:t>
            </a:r>
            <a:r>
              <a:rPr lang="es-ES_tradnl" dirty="0">
                <a:solidFill>
                  <a:srgbClr val="3366FF"/>
                </a:solidFill>
                <a:sym typeface="Symbol"/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  <a:sym typeface="Symbol"/>
              </a:rPr>
              <a:t>num</a:t>
            </a:r>
            <a:r>
              <a:rPr lang="es-ES_tradnl" dirty="0" smtClean="0">
                <a:solidFill>
                  <a:srgbClr val="3366FF"/>
                </a:solidFill>
                <a:sym typeface="Symbol"/>
              </a:rPr>
              <a:t> ::</a:t>
            </a:r>
            <a:r>
              <a:rPr lang="es-ES_tradnl" dirty="0">
                <a:solidFill>
                  <a:srgbClr val="000000"/>
                </a:solidFill>
                <a:sym typeface="Symbol"/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P</a:t>
            </a:r>
            <a:endParaRPr lang="es-ES_tradnl" dirty="0" smtClean="0">
              <a:sym typeface="Symbol"/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S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 V 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smtClean="0">
                <a:solidFill>
                  <a:srgbClr val="000000"/>
                </a:solidFill>
                <a:sym typeface="Symbol"/>
              </a:rPr>
              <a:t>|</a:t>
            </a:r>
            <a:r>
              <a:rPr lang="es-ES_tradnl" dirty="0" smtClean="0">
                <a:solidFill>
                  <a:srgbClr val="3366FF"/>
                </a:solidFill>
                <a:sym typeface="Symbol"/>
              </a:rPr>
              <a:t>-</a:t>
            </a:r>
            <a:r>
              <a:rPr lang="es-ES_tradnl" dirty="0" smtClean="0">
                <a:solidFill>
                  <a:srgbClr val="FF0000"/>
                </a:solidFill>
              </a:rPr>
              <a:t> V</a:t>
            </a:r>
            <a:endParaRPr lang="es-ES_tradnl" dirty="0" smtClean="0">
              <a:sym typeface="Symbol"/>
            </a:endParaRPr>
          </a:p>
          <a:p>
            <a:r>
              <a:rPr lang="es-ES_tradnl" dirty="0" smtClean="0">
                <a:solidFill>
                  <a:srgbClr val="FF0000"/>
                </a:solidFill>
              </a:rPr>
              <a:t>V </a:t>
            </a:r>
            <a:r>
              <a:rPr lang="es-ES_tradnl" dirty="0" smtClean="0">
                <a:sym typeface="Symbol"/>
              </a:rPr>
              <a:t>  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3366FF"/>
                </a:solidFill>
              </a:rPr>
              <a:t>(</a:t>
            </a:r>
            <a:r>
              <a:rPr lang="es-ES_tradnl" dirty="0" smtClean="0">
                <a:solidFill>
                  <a:srgbClr val="FF0000"/>
                </a:solidFill>
              </a:rPr>
              <a:t>S</a:t>
            </a:r>
            <a:r>
              <a:rPr lang="es-ES_tradnl" dirty="0" smtClean="0">
                <a:solidFill>
                  <a:srgbClr val="3366FF"/>
                </a:solidFill>
              </a:rPr>
              <a:t>)</a:t>
            </a:r>
            <a:r>
              <a:rPr lang="es-ES_tradnl" dirty="0" smtClean="0">
                <a:sym typeface="Symbol"/>
              </a:rPr>
              <a:t> </a:t>
            </a:r>
            <a:r>
              <a:rPr lang="es-ES_tradnl" dirty="0" smtClean="0">
                <a:solidFill>
                  <a:srgbClr val="000000"/>
                </a:solidFill>
                <a:sym typeface="Symbol"/>
              </a:rPr>
              <a:t>|</a:t>
            </a:r>
            <a:r>
              <a:rPr lang="es-ES_tradnl" dirty="0" err="1" smtClean="0">
                <a:solidFill>
                  <a:srgbClr val="3366FF"/>
                </a:solidFill>
                <a:sym typeface="Symbol"/>
              </a:rPr>
              <a:t>num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_tradnl" dirty="0">
                <a:solidFill>
                  <a:srgbClr val="FF0000"/>
                </a:solidFill>
              </a:rPr>
              <a:t>L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es-ES_tradnl" smtClean="0">
                <a:sym typeface="Symbol"/>
              </a:rPr>
              <a:t>  </a:t>
            </a:r>
            <a:r>
              <a:rPr lang="es-ES_tradnl" smtClean="0">
                <a:solidFill>
                  <a:srgbClr val="FF0000"/>
                </a:solidFill>
              </a:rPr>
              <a:t> </a:t>
            </a:r>
            <a:r>
              <a:rPr lang="es-ES_tradnl" smtClean="0">
                <a:solidFill>
                  <a:srgbClr val="3366FF"/>
                </a:solidFill>
              </a:rPr>
              <a:t>[</a:t>
            </a:r>
            <a:r>
              <a:rPr lang="es-ES_tradnl" smtClean="0">
                <a:solidFill>
                  <a:srgbClr val="000000"/>
                </a:solidFill>
              </a:rPr>
              <a:t>[</a:t>
            </a:r>
            <a:r>
              <a:rPr lang="es-ES_tradnl" dirty="0" err="1" smtClean="0">
                <a:solidFill>
                  <a:srgbClr val="3366FF"/>
                </a:solidFill>
                <a:sym typeface="Symbol"/>
              </a:rPr>
              <a:t>num</a:t>
            </a:r>
            <a:r>
              <a:rPr lang="es-ES_tradnl" dirty="0" smtClean="0">
                <a:solidFill>
                  <a:srgbClr val="3366FF"/>
                </a:solidFill>
                <a:sym typeface="Symbol"/>
              </a:rPr>
              <a:t> </a:t>
            </a:r>
            <a:r>
              <a:rPr lang="es-ES_tradnl" dirty="0">
                <a:sym typeface="Symbol"/>
              </a:rPr>
              <a:t>{</a:t>
            </a:r>
            <a:r>
              <a:rPr lang="es-ES_tradnl" dirty="0" smtClean="0">
                <a:solidFill>
                  <a:srgbClr val="3366FF"/>
                </a:solidFill>
                <a:sym typeface="Symbol"/>
              </a:rPr>
              <a:t>, </a:t>
            </a:r>
            <a:r>
              <a:rPr lang="es-ES_tradnl" dirty="0" err="1" smtClean="0">
                <a:solidFill>
                  <a:srgbClr val="3366FF"/>
                </a:solidFill>
                <a:sym typeface="Symbol"/>
              </a:rPr>
              <a:t>num</a:t>
            </a:r>
            <a:r>
              <a:rPr lang="es-ES_tradnl" dirty="0" smtClean="0">
                <a:solidFill>
                  <a:srgbClr val="000000"/>
                </a:solidFill>
                <a:sym typeface="Symbol"/>
              </a:rPr>
              <a:t>}]</a:t>
            </a:r>
            <a:r>
              <a:rPr lang="es-ES_tradnl" dirty="0" smtClean="0">
                <a:solidFill>
                  <a:srgbClr val="3366FF"/>
                </a:solidFill>
              </a:rPr>
              <a:t>]</a:t>
            </a:r>
            <a:r>
              <a:rPr lang="es-ES_tradnl" dirty="0" smtClean="0">
                <a:sym typeface="Symbol"/>
              </a:rPr>
              <a:t> </a:t>
            </a:r>
          </a:p>
          <a:p>
            <a:endParaRPr lang="es-ES_tradnl" dirty="0" smtClean="0">
              <a:sym typeface="Symbol"/>
            </a:endParaRPr>
          </a:p>
          <a:p>
            <a:pPr marL="0" indent="0">
              <a:buNone/>
            </a:pPr>
            <a:endParaRPr lang="es-ES_tradnl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68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70</Words>
  <Application>Microsoft Macintosh PowerPoint</Application>
  <PresentationFormat>Presentación en pantalla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JavaCC</vt:lpstr>
      <vt:lpstr>Presentación de PowerPoint</vt:lpstr>
      <vt:lpstr>Presentación de PowerPoint</vt:lpstr>
    </vt:vector>
  </TitlesOfParts>
  <Company>Universidad de los Andes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JavaCC</dc:title>
  <dc:creator>Silvia Takahashi</dc:creator>
  <cp:lastModifiedBy>Silvia Takahashi</cp:lastModifiedBy>
  <cp:revision>4</cp:revision>
  <dcterms:created xsi:type="dcterms:W3CDTF">2014-02-05T18:44:10Z</dcterms:created>
  <dcterms:modified xsi:type="dcterms:W3CDTF">2014-02-05T20:30:42Z</dcterms:modified>
</cp:coreProperties>
</file>