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79" r:id="rId8"/>
    <p:sldId id="263" r:id="rId9"/>
    <p:sldId id="264" r:id="rId10"/>
    <p:sldId id="265" r:id="rId11"/>
    <p:sldId id="266" r:id="rId12"/>
    <p:sldId id="300" r:id="rId13"/>
    <p:sldId id="301" r:id="rId14"/>
    <p:sldId id="299" r:id="rId15"/>
    <p:sldId id="270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88869" autoAdjust="0"/>
  </p:normalViewPr>
  <p:slideViewPr>
    <p:cSldViewPr>
      <p:cViewPr varScale="1">
        <p:scale>
          <a:sx n="66" d="100"/>
          <a:sy n="66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E152B-DD7C-4EFF-8276-B75689EA9C1B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DCB83-EE95-4432-BC31-59A033F784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979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9EF6D5-8F76-4113-AFB3-02C6CE8B98BE}" type="datetimeFigureOut">
              <a:rPr lang="es-CO" smtClean="0"/>
              <a:t>22/01/2016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45C631-4CC1-40CA-A279-99657B3A89A4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Laboratorio y Tutoría de Biología Celular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3492896" y="2780928"/>
            <a:ext cx="9324528" cy="3816424"/>
          </a:xfrm>
        </p:spPr>
        <p:txBody>
          <a:bodyPr>
            <a:normAutofit/>
          </a:bodyPr>
          <a:lstStyle/>
          <a:p>
            <a:r>
              <a:rPr lang="es-ES" dirty="0" smtClean="0"/>
              <a:t>Sección 13</a:t>
            </a:r>
          </a:p>
          <a:p>
            <a:r>
              <a:rPr lang="es-ES" dirty="0" smtClean="0"/>
              <a:t>2016-1</a:t>
            </a:r>
          </a:p>
        </p:txBody>
      </p:sp>
    </p:spTree>
    <p:extLst>
      <p:ext uri="{BB962C8B-B14F-4D97-AF65-F5344CB8AC3E}">
        <p14:creationId xmlns:p14="http://schemas.microsoft.com/office/powerpoint/2010/main" val="25921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 smtClean="0"/>
              <a:t>Una vez se cumpla el plazo para entregar el taller los estudiantes tendrán que presentar una evaluación individual por </a:t>
            </a:r>
            <a:r>
              <a:rPr lang="es-ES" dirty="0" err="1" smtClean="0"/>
              <a:t>Sicua</a:t>
            </a:r>
            <a:r>
              <a:rPr lang="es-ES" dirty="0" smtClean="0"/>
              <a:t>+</a:t>
            </a:r>
          </a:p>
          <a:p>
            <a:endParaRPr lang="es-ES" dirty="0" smtClean="0"/>
          </a:p>
          <a:p>
            <a:r>
              <a:rPr lang="es-ES" dirty="0" smtClean="0"/>
              <a:t>Tres días para resolver la evaluación con un único intento</a:t>
            </a:r>
          </a:p>
          <a:p>
            <a:endParaRPr lang="es-ES" dirty="0"/>
          </a:p>
          <a:p>
            <a:r>
              <a:rPr lang="es-ES" dirty="0" smtClean="0"/>
              <a:t>Preguntas cerradas y abiertas con base en los talleres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38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La tutoría es un 15% de la nota BIOL-CEL</a:t>
            </a:r>
          </a:p>
          <a:p>
            <a:endParaRPr lang="es-ES" dirty="0" smtClean="0"/>
          </a:p>
          <a:p>
            <a:r>
              <a:rPr lang="es-ES" dirty="0" smtClean="0"/>
              <a:t>7 módulos de los cuales habrá taller y evaluación</a:t>
            </a:r>
          </a:p>
          <a:p>
            <a:endParaRPr lang="es-ES" dirty="0" smtClean="0"/>
          </a:p>
          <a:p>
            <a:r>
              <a:rPr lang="es-ES" dirty="0" smtClean="0"/>
              <a:t>El taller y la evaluación tendrán un mismo valor (50%) sobre la nota del módulo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5546"/>
            <a:ext cx="8229600" cy="1143000"/>
          </a:xfrm>
        </p:spPr>
        <p:txBody>
          <a:bodyPr/>
          <a:lstStyle/>
          <a:p>
            <a:r>
              <a:rPr lang="es-ES" dirty="0" smtClean="0"/>
              <a:t>Calificación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5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197827" y="1674935"/>
            <a:ext cx="9553723" cy="4022222"/>
            <a:chOff x="263769" y="1090246"/>
            <a:chExt cx="12738297" cy="5362963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/>
            <a:srcRect l="8824" t="15625" r="30763" b="46635"/>
            <a:stretch/>
          </p:blipFill>
          <p:spPr>
            <a:xfrm>
              <a:off x="263769" y="1090246"/>
              <a:ext cx="7860324" cy="276078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27069" t="46875" r="34278" b="31010"/>
            <a:stretch/>
          </p:blipFill>
          <p:spPr>
            <a:xfrm>
              <a:off x="4062046" y="3851032"/>
              <a:ext cx="6997144" cy="2250830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 flipH="1">
              <a:off x="8124093" y="1670483"/>
              <a:ext cx="4877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50" u="sng" dirty="0"/>
                <a:t>Página web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 flipH="1">
              <a:off x="1225062" y="4761004"/>
              <a:ext cx="4877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50" u="sng" dirty="0"/>
                <a:t>Respuesta del estudiante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 flipH="1">
              <a:off x="427893" y="5512460"/>
              <a:ext cx="4877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50" dirty="0">
                  <a:solidFill>
                    <a:srgbClr val="FF0000"/>
                  </a:solidFill>
                </a:rPr>
                <a:t>COPY &amp; PASTE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749512" y="6206988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s-CO" sz="600" dirty="0"/>
                <a:t>http://www.ndss.org/Resources/NDSS-en-Espanol/Sobre-de-Sindrome-de-Down/Que-es-el-Sindrome-de-Down/</a:t>
              </a:r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918797" y="2664069"/>
            <a:ext cx="45148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918797" y="2870689"/>
            <a:ext cx="45148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918797" y="3064119"/>
            <a:ext cx="45148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918797" y="3270738"/>
            <a:ext cx="45148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918797" y="3442189"/>
            <a:ext cx="1534257" cy="87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3635620" y="4506058"/>
            <a:ext cx="3846634" cy="131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3579351" y="4637705"/>
            <a:ext cx="3846634" cy="131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3635620" y="4816035"/>
            <a:ext cx="3846634" cy="131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3635620" y="4960870"/>
            <a:ext cx="3846634" cy="131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3624630" y="5112490"/>
            <a:ext cx="3846634" cy="131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3635620" y="5279780"/>
            <a:ext cx="3846634" cy="131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579350" y="5433647"/>
            <a:ext cx="2066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/>
              <a:t>¡Pilas con el </a:t>
            </a:r>
            <a:r>
              <a:rPr lang="es-ES" dirty="0" err="1" smtClean="0"/>
              <a:t>Copy</a:t>
            </a:r>
            <a:r>
              <a:rPr lang="es-ES" dirty="0" smtClean="0"/>
              <a:t> &amp; Paste!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82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l="32625" t="64782" r="29767" b="23732"/>
          <a:stretch/>
        </p:blipFill>
        <p:spPr>
          <a:xfrm>
            <a:off x="207090" y="1695788"/>
            <a:ext cx="4452804" cy="106134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9637" t="29476" r="54608" b="65007"/>
          <a:stretch/>
        </p:blipFill>
        <p:spPr>
          <a:xfrm>
            <a:off x="207091" y="1259972"/>
            <a:ext cx="1594793" cy="43581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4"/>
          <a:srcRect l="32482" t="63180" r="30240" b="28669"/>
          <a:stretch/>
        </p:blipFill>
        <p:spPr>
          <a:xfrm>
            <a:off x="207090" y="2659703"/>
            <a:ext cx="4326157" cy="531905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 flipH="1">
            <a:off x="5677855" y="1767655"/>
            <a:ext cx="36584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50" u="sng" dirty="0"/>
              <a:t>Respuesta retroalimentación</a:t>
            </a:r>
          </a:p>
        </p:txBody>
      </p:sp>
      <p:cxnSp>
        <p:nvCxnSpPr>
          <p:cNvPr id="55" name="Conector recto de flecha 54"/>
          <p:cNvCxnSpPr/>
          <p:nvPr/>
        </p:nvCxnSpPr>
        <p:spPr>
          <a:xfrm flipH="1">
            <a:off x="4800172" y="2041814"/>
            <a:ext cx="73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/>
          <p:nvPr/>
        </p:nvCxnSpPr>
        <p:spPr>
          <a:xfrm rot="10800000" flipV="1">
            <a:off x="4395355" y="3662795"/>
            <a:ext cx="404817" cy="249382"/>
          </a:xfrm>
          <a:prstGeom prst="bentConnector3">
            <a:avLst>
              <a:gd name="adj1" fmla="val 96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 flipH="1">
            <a:off x="2505289" y="3991900"/>
            <a:ext cx="36584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50" u="sng" dirty="0"/>
              <a:t>Respuesta del estudiante</a:t>
            </a:r>
          </a:p>
        </p:txBody>
      </p:sp>
      <p:sp>
        <p:nvSpPr>
          <p:cNvPr id="60" name="CuadroTexto 59"/>
          <p:cNvSpPr txBox="1"/>
          <p:nvPr/>
        </p:nvSpPr>
        <p:spPr>
          <a:xfrm flipH="1">
            <a:off x="694779" y="4706733"/>
            <a:ext cx="34774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50" dirty="0">
                <a:solidFill>
                  <a:srgbClr val="FF0000"/>
                </a:solidFill>
              </a:rPr>
              <a:t>COPIA DE LA RETROALIMENTACIÓN</a:t>
            </a: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36" y="2304685"/>
            <a:ext cx="3991702" cy="3374429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482963" y="129033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CO" dirty="0" smtClean="0"/>
              <a:t>¡Pilas con la copia!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84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79"/>
            <a:ext cx="8229600" cy="1066800"/>
          </a:xfrm>
        </p:spPr>
        <p:txBody>
          <a:bodyPr/>
          <a:lstStyle/>
          <a:p>
            <a:r>
              <a:rPr lang="es-ES" dirty="0" smtClean="0"/>
              <a:t>CONFORMACIÓN DE GRUPOS</a:t>
            </a:r>
            <a:endParaRPr lang="es-CO" dirty="0"/>
          </a:p>
        </p:txBody>
      </p:sp>
      <p:pic>
        <p:nvPicPr>
          <p:cNvPr id="2050" name="Picture 2" descr="http://www.escyt.org/wp-content/uploads/2013/02/grupos-de-trabaj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0269"/>
            <a:ext cx="5262287" cy="52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30070" y="6453336"/>
            <a:ext cx="70765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http://www.escyt.org/wp-content/uploads/2013/02/grupos-de-trabajo2.jpg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34992" y="617633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00" dirty="0"/>
              <a:t>http://evans.amedd.army.mil/lab/Images2/micro.1.gif</a:t>
            </a:r>
          </a:p>
        </p:txBody>
      </p:sp>
    </p:spTree>
    <p:extLst>
      <p:ext uri="{BB962C8B-B14F-4D97-AF65-F5344CB8AC3E}">
        <p14:creationId xmlns:p14="http://schemas.microsoft.com/office/powerpoint/2010/main" val="20116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059831" y="3291660"/>
            <a:ext cx="4072971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500" dirty="0" smtClean="0"/>
              <a:t>Tutoría: 2 o 3 personas</a:t>
            </a:r>
          </a:p>
          <a:p>
            <a:pPr marL="0" indent="0" algn="ctr">
              <a:buNone/>
            </a:pPr>
            <a:endParaRPr lang="es-ES" sz="2500" dirty="0" smtClean="0"/>
          </a:p>
          <a:p>
            <a:pPr marL="0" indent="0" algn="ctr">
              <a:buNone/>
            </a:pPr>
            <a:endParaRPr lang="es-ES" sz="25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2947" y="0"/>
            <a:ext cx="8229600" cy="1143000"/>
          </a:xfrm>
        </p:spPr>
        <p:txBody>
          <a:bodyPr/>
          <a:lstStyle/>
          <a:p>
            <a:r>
              <a:rPr lang="es-ES" dirty="0" smtClean="0"/>
              <a:t>Conformación de Grupos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456319" y="2190823"/>
            <a:ext cx="17653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076056" y="2190823"/>
            <a:ext cx="16717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60803" y="498525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500" dirty="0"/>
              <a:t>Laboratorio:</a:t>
            </a:r>
          </a:p>
          <a:p>
            <a:pPr algn="ctr"/>
            <a:r>
              <a:rPr lang="es-ES" sz="2500" dirty="0"/>
              <a:t>Máximo 4 personas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1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7800"/>
          </a:xfrm>
        </p:spPr>
        <p:txBody>
          <a:bodyPr>
            <a:normAutofit/>
          </a:bodyPr>
          <a:lstStyle/>
          <a:p>
            <a:r>
              <a:rPr lang="es-ES" dirty="0" smtClean="0"/>
              <a:t>Martes 11:00 – </a:t>
            </a:r>
            <a:r>
              <a:rPr lang="es-ES" dirty="0"/>
              <a:t>1</a:t>
            </a:r>
            <a:r>
              <a:rPr lang="es-ES" dirty="0" smtClean="0"/>
              <a:t>:50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Profesora Tutoría: Diana Baquero</a:t>
            </a:r>
          </a:p>
          <a:p>
            <a:endParaRPr lang="es-ES" dirty="0" smtClean="0"/>
          </a:p>
          <a:p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630936" lvl="2" indent="0">
              <a:buNone/>
            </a:pPr>
            <a:r>
              <a:rPr lang="es-CO" sz="2800" dirty="0" smtClean="0"/>
              <a:t>  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28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Existirán dos grupos (Grupo A, Grupo B)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Salón Laboratorio: J-106 </a:t>
            </a:r>
          </a:p>
          <a:p>
            <a:endParaRPr lang="es-ES" dirty="0" smtClean="0"/>
          </a:p>
          <a:p>
            <a:r>
              <a:rPr lang="es-ES" dirty="0" smtClean="0"/>
              <a:t>Salón  Tutorías: ML-512</a:t>
            </a:r>
          </a:p>
          <a:p>
            <a:pPr marL="457200" lvl="1" indent="0">
              <a:buNone/>
            </a:pPr>
            <a:r>
              <a:rPr lang="es-ES" dirty="0" smtClean="0"/>
              <a:t>Las tutorías se llevarán de forma virtual</a:t>
            </a:r>
          </a:p>
          <a:p>
            <a:pPr marL="457200" lvl="1" indent="0">
              <a:buNone/>
            </a:pPr>
            <a:r>
              <a:rPr lang="es-ES" dirty="0" smtClean="0"/>
              <a:t>Las únicas tutorías presenciales serán la primera (método científico) y la última (biotecnología)</a:t>
            </a:r>
          </a:p>
          <a:p>
            <a:pPr marL="457200" lvl="1" indent="0">
              <a:buNone/>
            </a:pP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85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6626" y="153872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TUTORÍA</a:t>
            </a:r>
            <a:br>
              <a:rPr lang="es-ES" dirty="0" smtClean="0"/>
            </a:br>
            <a:r>
              <a:rPr lang="es-ES" sz="2800" dirty="0" smtClean="0"/>
              <a:t>(15% de BIO-CEL)</a:t>
            </a:r>
            <a:r>
              <a:rPr lang="es-ES" sz="2800" dirty="0"/>
              <a:t/>
            </a:r>
            <a:br>
              <a:rPr lang="es-ES" sz="2800" dirty="0"/>
            </a:br>
            <a:endParaRPr lang="es-CO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900608" y="3008750"/>
            <a:ext cx="9324528" cy="3816424"/>
          </a:xfrm>
        </p:spPr>
        <p:txBody>
          <a:bodyPr>
            <a:normAutofit/>
          </a:bodyPr>
          <a:lstStyle/>
          <a:p>
            <a:r>
              <a:rPr lang="es-ES" dirty="0" smtClean="0"/>
              <a:t>Diana Baquero</a:t>
            </a:r>
          </a:p>
        </p:txBody>
      </p:sp>
    </p:spTree>
    <p:extLst>
      <p:ext uri="{BB962C8B-B14F-4D97-AF65-F5344CB8AC3E}">
        <p14:creationId xmlns:p14="http://schemas.microsoft.com/office/powerpoint/2010/main" val="24638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autonomía</a:t>
            </a:r>
          </a:p>
          <a:p>
            <a:endParaRPr lang="es-ES" dirty="0"/>
          </a:p>
          <a:p>
            <a:r>
              <a:rPr lang="es-ES" dirty="0" smtClean="0"/>
              <a:t>Ser una herramienta de soporte para la clase magistral y el laboratorio</a:t>
            </a:r>
          </a:p>
          <a:p>
            <a:endParaRPr lang="es-ES" dirty="0"/>
          </a:p>
          <a:p>
            <a:r>
              <a:rPr lang="es-ES" dirty="0" smtClean="0"/>
              <a:t>Realizar taller con ayuda del tutor virtual</a:t>
            </a:r>
          </a:p>
          <a:p>
            <a:endParaRPr lang="es-ES" dirty="0"/>
          </a:p>
          <a:p>
            <a:r>
              <a:rPr lang="es-ES" dirty="0"/>
              <a:t>Las únicas tutorías a las que deben asistir son la primera (Método científico) y la última (biotecnología)</a:t>
            </a:r>
          </a:p>
          <a:p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Tutorías virtuales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78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141168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Talleres y evaluaciones</a:t>
            </a:r>
          </a:p>
          <a:p>
            <a:endParaRPr lang="es-ES" dirty="0" smtClean="0"/>
          </a:p>
          <a:p>
            <a:r>
              <a:rPr lang="es-ES" dirty="0" smtClean="0"/>
              <a:t>Se realizarán talleres en grupos de 2  ó 3 estudiante. EL MISMO GRUPO TODO EL SEMESTRE</a:t>
            </a:r>
          </a:p>
          <a:p>
            <a:r>
              <a:rPr lang="es-ES" dirty="0" smtClean="0"/>
              <a:t>11 días para realizar el taller</a:t>
            </a:r>
          </a:p>
          <a:p>
            <a:r>
              <a:rPr lang="es-CO" dirty="0" smtClean="0"/>
              <a:t>Luego de enviar el taller tendrán 3 días para presentar una evaluación correspondiente al módulo del taller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Dinámica de las tutorías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0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s-ES" dirty="0" smtClean="0"/>
              <a:t>La idea del taller es trabajarlo en grupo (Todos los integrantes deben realizar el taller y se calificará uno aleatoriamente)</a:t>
            </a:r>
          </a:p>
          <a:p>
            <a:endParaRPr lang="es-ES" dirty="0" smtClean="0"/>
          </a:p>
          <a:p>
            <a:r>
              <a:rPr lang="es-ES" dirty="0" smtClean="0"/>
              <a:t>Preguntas abiertas y cerradas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Citar adecuadamente</a:t>
            </a:r>
          </a:p>
          <a:p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El fraude será sancionado de acuerdo con las normas de la Universidad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Dinámica de las tutorías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46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tutor estará atento para resolver las dudas por correo, foro de </a:t>
            </a:r>
            <a:r>
              <a:rPr lang="es-ES" dirty="0" err="1" smtClean="0"/>
              <a:t>Sicua</a:t>
            </a:r>
            <a:r>
              <a:rPr lang="es-ES" dirty="0" smtClean="0"/>
              <a:t>+ o personalmente</a:t>
            </a:r>
          </a:p>
          <a:p>
            <a:endParaRPr lang="es-ES" dirty="0"/>
          </a:p>
          <a:p>
            <a:r>
              <a:rPr lang="es-ES" dirty="0" smtClean="0"/>
              <a:t>El tutor atenderá las preguntas que surjan por el foro o correo a DIARIO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¿Y si tengo dudas?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22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Publicar en el foro!!</a:t>
            </a:r>
          </a:p>
          <a:p>
            <a:endParaRPr lang="es-ES" dirty="0"/>
          </a:p>
          <a:p>
            <a:r>
              <a:rPr lang="es-ES" dirty="0" smtClean="0"/>
              <a:t>Preguntas sobre la clase magistral o talleres</a:t>
            </a:r>
          </a:p>
          <a:p>
            <a:endParaRPr lang="es-ES" dirty="0"/>
          </a:p>
          <a:p>
            <a:r>
              <a:rPr lang="es-ES" dirty="0" smtClean="0"/>
              <a:t>Discusiones en el foro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dirty="0" smtClean="0"/>
              <a:t>¡Las mejores preguntas tendrán bonificación de 0.5 sobre la nota del taller para el grupo!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03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874</TotalTime>
  <Words>410</Words>
  <Application>Microsoft Office PowerPoint</Application>
  <PresentationFormat>Presentación en pantalla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Concurrencia</vt:lpstr>
      <vt:lpstr>Laboratorio y Tutoría de Biología Celular</vt:lpstr>
      <vt:lpstr>Información</vt:lpstr>
      <vt:lpstr>Información</vt:lpstr>
      <vt:lpstr>TUTORÍA (15% de BIO-CEL) </vt:lpstr>
      <vt:lpstr>Tutorías virtuales</vt:lpstr>
      <vt:lpstr>Dinámica de las tutorías</vt:lpstr>
      <vt:lpstr>Dinámica de las tutorías</vt:lpstr>
      <vt:lpstr>¿Y si tengo dudas?</vt:lpstr>
      <vt:lpstr>Motivación</vt:lpstr>
      <vt:lpstr>Evaluaciones</vt:lpstr>
      <vt:lpstr>Calificación</vt:lpstr>
      <vt:lpstr>Presentación de PowerPoint</vt:lpstr>
      <vt:lpstr>Presentación de PowerPoint</vt:lpstr>
      <vt:lpstr>CONFORMACIÓN DE GRUPOS</vt:lpstr>
      <vt:lpstr>Conformación de Grupos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y Tutoría de Biología Celular</dc:title>
  <dc:creator>Dianita Servidor</dc:creator>
  <cp:lastModifiedBy>Martha Gloria Uriza Moreno</cp:lastModifiedBy>
  <cp:revision>60</cp:revision>
  <dcterms:created xsi:type="dcterms:W3CDTF">2014-07-28T06:27:25Z</dcterms:created>
  <dcterms:modified xsi:type="dcterms:W3CDTF">2016-01-22T19:29:11Z</dcterms:modified>
</cp:coreProperties>
</file>