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5119-0F89-4025-8F61-32B2541523B0}" type="datetimeFigureOut">
              <a:rPr lang="es-CO" smtClean="0"/>
              <a:t>27/07/2015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AFCF-C718-4A86-8493-475F2A04B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80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5119-0F89-4025-8F61-32B2541523B0}" type="datetimeFigureOut">
              <a:rPr lang="es-CO" smtClean="0"/>
              <a:t>27/07/2015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AFCF-C718-4A86-8493-475F2A04B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49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5119-0F89-4025-8F61-32B2541523B0}" type="datetimeFigureOut">
              <a:rPr lang="es-CO" smtClean="0"/>
              <a:t>27/07/2015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AFCF-C718-4A86-8493-475F2A04B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885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5119-0F89-4025-8F61-32B2541523B0}" type="datetimeFigureOut">
              <a:rPr lang="es-CO" smtClean="0"/>
              <a:t>27/07/2015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AFCF-C718-4A86-8493-475F2A04B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40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5119-0F89-4025-8F61-32B2541523B0}" type="datetimeFigureOut">
              <a:rPr lang="es-CO" smtClean="0"/>
              <a:t>27/07/2015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AFCF-C718-4A86-8493-475F2A04B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51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5119-0F89-4025-8F61-32B2541523B0}" type="datetimeFigureOut">
              <a:rPr lang="es-CO" smtClean="0"/>
              <a:t>27/07/2015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AFCF-C718-4A86-8493-475F2A04B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89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5119-0F89-4025-8F61-32B2541523B0}" type="datetimeFigureOut">
              <a:rPr lang="es-CO" smtClean="0"/>
              <a:t>27/07/2015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AFCF-C718-4A86-8493-475F2A04B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63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5119-0F89-4025-8F61-32B2541523B0}" type="datetimeFigureOut">
              <a:rPr lang="es-CO" smtClean="0"/>
              <a:t>27/07/2015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AFCF-C718-4A86-8493-475F2A04B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242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5119-0F89-4025-8F61-32B2541523B0}" type="datetimeFigureOut">
              <a:rPr lang="es-CO" smtClean="0"/>
              <a:t>27/07/2015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AFCF-C718-4A86-8493-475F2A04B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623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5119-0F89-4025-8F61-32B2541523B0}" type="datetimeFigureOut">
              <a:rPr lang="es-CO" smtClean="0"/>
              <a:t>27/07/2015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AFCF-C718-4A86-8493-475F2A04B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228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5119-0F89-4025-8F61-32B2541523B0}" type="datetimeFigureOut">
              <a:rPr lang="es-CO" smtClean="0"/>
              <a:t>27/07/2015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AFCF-C718-4A86-8493-475F2A04B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83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85119-0F89-4025-8F61-32B2541523B0}" type="datetimeFigureOut">
              <a:rPr lang="es-CO" smtClean="0"/>
              <a:t>27/07/2015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0AFCF-C718-4A86-8493-475F2A04B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100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Lenguajes y Máquinas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Introducción</a:t>
            </a:r>
          </a:p>
          <a:p>
            <a:r>
              <a:rPr lang="es-CO" dirty="0" smtClean="0"/>
              <a:t>201520- Sección 1</a:t>
            </a:r>
          </a:p>
          <a:p>
            <a:r>
              <a:rPr lang="es-CO" dirty="0" smtClean="0"/>
              <a:t>Andrés Moreno Barbosa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8593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Reglas de Juego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Programa</a:t>
            </a:r>
          </a:p>
          <a:p>
            <a:r>
              <a:rPr lang="es-CO" dirty="0" smtClean="0"/>
              <a:t>Asistencia</a:t>
            </a:r>
          </a:p>
          <a:p>
            <a:r>
              <a:rPr lang="es-CO" dirty="0" err="1" smtClean="0"/>
              <a:t>Quiz</a:t>
            </a:r>
            <a:r>
              <a:rPr lang="es-CO" dirty="0" smtClean="0"/>
              <a:t> +/- cada semana</a:t>
            </a:r>
          </a:p>
          <a:p>
            <a:r>
              <a:rPr lang="es-CO" dirty="0" smtClean="0"/>
              <a:t>Talleres</a:t>
            </a:r>
          </a:p>
          <a:p>
            <a:r>
              <a:rPr lang="es-CO" dirty="0" smtClean="0"/>
              <a:t>Uso celular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13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Teoría de Lenguajes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Estudio de máquinas abstractas</a:t>
            </a:r>
          </a:p>
          <a:p>
            <a:pPr lvl="1"/>
            <a:r>
              <a:rPr lang="es-CO" dirty="0" smtClean="0"/>
              <a:t>1930 Máquinas de Turing</a:t>
            </a:r>
            <a:endParaRPr lang="es-CO" dirty="0"/>
          </a:p>
        </p:txBody>
      </p:sp>
      <p:pic>
        <p:nvPicPr>
          <p:cNvPr id="1026" name="Picture 2" descr="http://www.worldofcomputing.net/wp-content/uploads/2013/01/turingMachi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87" y="2690185"/>
            <a:ext cx="4753226" cy="325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38200" y="6441374"/>
            <a:ext cx="515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Tomado de http://www.felienne.com/archives/2974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814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Teoría de Lenguajes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Estudio de máquinas abstractas</a:t>
            </a:r>
          </a:p>
          <a:p>
            <a:pPr lvl="1"/>
            <a:r>
              <a:rPr lang="es-CO" dirty="0" smtClean="0"/>
              <a:t>1940-1950 Autómatas finitos</a:t>
            </a:r>
            <a:endParaRPr lang="es-CO" dirty="0"/>
          </a:p>
        </p:txBody>
      </p:sp>
      <p:pic>
        <p:nvPicPr>
          <p:cNvPr id="2050" name="Picture 2" descr="https://upload.wikimedia.org/wikipedia/commons/thumb/9/9d/DFAexample.svg/1280px-DFA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927" y="2723965"/>
            <a:ext cx="6917077" cy="413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38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Teoría de Lenguajes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Estudio de máquinas abstractas</a:t>
            </a:r>
          </a:p>
          <a:p>
            <a:pPr lvl="1"/>
            <a:r>
              <a:rPr lang="es-CO" dirty="0" smtClean="0"/>
              <a:t>1950-1960 Chomsky – “</a:t>
            </a:r>
            <a:r>
              <a:rPr lang="es-CO" dirty="0" err="1" smtClean="0"/>
              <a:t>Generative</a:t>
            </a:r>
            <a:r>
              <a:rPr lang="es-CO" dirty="0" smtClean="0"/>
              <a:t> </a:t>
            </a:r>
            <a:r>
              <a:rPr lang="es-CO" dirty="0" err="1" smtClean="0"/>
              <a:t>grammars</a:t>
            </a:r>
            <a:r>
              <a:rPr lang="es-CO" dirty="0" smtClean="0"/>
              <a:t>”</a:t>
            </a:r>
            <a:endParaRPr lang="es-CO" dirty="0"/>
          </a:p>
        </p:txBody>
      </p:sp>
      <p:sp>
        <p:nvSpPr>
          <p:cNvPr id="4" name="AutoShape 2" descr="Image result for chomsky generative grammar defin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6" name="Picture 4" descr="http://24.media.tumblr.com/tumblr_l8o46r3qBU1qc1uq9o1_5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21"/>
          <a:stretch/>
        </p:blipFill>
        <p:spPr bwMode="auto">
          <a:xfrm>
            <a:off x="3794045" y="2987643"/>
            <a:ext cx="3807093" cy="272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838200" y="6441374"/>
            <a:ext cx="602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Tomado de http://www.snipview.com/q/Generative_grammar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634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Teoría de Lenguajes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Estudio de máquinas abstractas</a:t>
            </a:r>
          </a:p>
          <a:p>
            <a:pPr lvl="1"/>
            <a:r>
              <a:rPr lang="es-CO" dirty="0" err="1" smtClean="0"/>
              <a:t>Grámaticas</a:t>
            </a:r>
            <a:r>
              <a:rPr lang="es-CO" dirty="0" smtClean="0"/>
              <a:t>: Reglas de un lenguaje</a:t>
            </a:r>
          </a:p>
          <a:p>
            <a:pPr marL="1371600" lvl="3" indent="0">
              <a:buNone/>
            </a:pPr>
            <a:endParaRPr lang="es-CO" sz="3600" dirty="0" smtClean="0"/>
          </a:p>
          <a:p>
            <a:pPr marL="1371600" lvl="3" indent="0">
              <a:buNone/>
            </a:pPr>
            <a:endParaRPr lang="es-CO" sz="3600" dirty="0"/>
          </a:p>
          <a:p>
            <a:pPr marL="1371600" lvl="3" indent="0">
              <a:buNone/>
            </a:pPr>
            <a:r>
              <a:rPr lang="es-CO" sz="3600" dirty="0" smtClean="0"/>
              <a:t>Hay una relación profunda entre las máquinas abstractas y los lenguajes</a:t>
            </a:r>
          </a:p>
        </p:txBody>
      </p:sp>
      <p:sp>
        <p:nvSpPr>
          <p:cNvPr id="4" name="AutoShape 2" descr="Image result for chomsky generative grammar defin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89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Teoría de Lenguajes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Aplicaciones del estudio de lenguajes:</a:t>
            </a:r>
          </a:p>
          <a:p>
            <a:pPr lvl="1"/>
            <a:r>
              <a:rPr lang="es-CO" dirty="0" smtClean="0"/>
              <a:t>Lenguajes de dominio específico</a:t>
            </a:r>
          </a:p>
          <a:p>
            <a:pPr lvl="2"/>
            <a:endParaRPr lang="es-CO" dirty="0" smtClean="0"/>
          </a:p>
        </p:txBody>
      </p:sp>
      <p:sp>
        <p:nvSpPr>
          <p:cNvPr id="4" name="AutoShape 2" descr="Image result for chomsky generative grammar defin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104" name="Picture 8" descr="http://d2ln1xbi067hum.cloudfront.net/course_offerings/logos/000/001/808/original/java_tech.jpg?14357503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494637"/>
            <a:ext cx="2161284" cy="16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www.kfupm.edu.sa/centers/itc/SiteAssets/Lists/ContentPages/AddContentPage/physics_tools_matl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625" y="3151767"/>
            <a:ext cx="1825884" cy="230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855" y="3413637"/>
            <a:ext cx="5735502" cy="2044831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1195057" y="5866646"/>
            <a:ext cx="9886385" cy="43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11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Teoría de Lenguajes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Aplicaciones del estudio de lenguajes:</a:t>
            </a:r>
          </a:p>
          <a:p>
            <a:pPr lvl="1"/>
            <a:r>
              <a:rPr lang="es-CO" dirty="0" smtClean="0"/>
              <a:t>Expresiones regulares</a:t>
            </a:r>
          </a:p>
          <a:p>
            <a:pPr lvl="2"/>
            <a:endParaRPr lang="es-CO" dirty="0" smtClean="0"/>
          </a:p>
        </p:txBody>
      </p:sp>
      <p:sp>
        <p:nvSpPr>
          <p:cNvPr id="4" name="AutoShape 2" descr="Image result for chomsky generative grammar defin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46" name="Picture 2" descr="http://1.bp.blogspot.com/-FdAyJHvAg4c/VNcL9lev4nI/AAAAAAAAIfQ/eMzL0iBHt7A/s1600/java_reg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3058924"/>
            <a:ext cx="25336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65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Teoría de Lenguajes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Aplicaciones del estudio de lenguajes:</a:t>
            </a:r>
          </a:p>
          <a:p>
            <a:pPr lvl="1"/>
            <a:r>
              <a:rPr lang="es-CO" dirty="0" smtClean="0"/>
              <a:t>Ciencias de la computación</a:t>
            </a:r>
          </a:p>
          <a:p>
            <a:pPr lvl="2"/>
            <a:endParaRPr lang="es-CO" dirty="0" smtClean="0"/>
          </a:p>
        </p:txBody>
      </p:sp>
      <p:sp>
        <p:nvSpPr>
          <p:cNvPr id="4" name="AutoShape 2" descr="Image result for chomsky generative grammar defin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2" descr="Image result for p vs n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172" name="Picture 4" descr="np_comple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1334"/>
            <a:ext cx="6096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42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128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Lenguajes y Máquinas </vt:lpstr>
      <vt:lpstr>Reglas de Juego</vt:lpstr>
      <vt:lpstr>Teoría de Lenguajes </vt:lpstr>
      <vt:lpstr>Teoría de Lenguajes </vt:lpstr>
      <vt:lpstr>Teoría de Lenguajes </vt:lpstr>
      <vt:lpstr>Teoría de Lenguajes </vt:lpstr>
      <vt:lpstr>Teoría de Lenguajes </vt:lpstr>
      <vt:lpstr>Teoría de Lenguajes </vt:lpstr>
      <vt:lpstr>Teoría de Lenguajes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y Máquinas</dc:title>
  <dc:creator>Profesor</dc:creator>
  <cp:lastModifiedBy>Profesor</cp:lastModifiedBy>
  <cp:revision>6</cp:revision>
  <dcterms:created xsi:type="dcterms:W3CDTF">2015-07-27T22:16:12Z</dcterms:created>
  <dcterms:modified xsi:type="dcterms:W3CDTF">2015-07-27T23:15:50Z</dcterms:modified>
</cp:coreProperties>
</file>