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 autoAdjust="0"/>
  </p:normalViewPr>
  <p:slideViewPr>
    <p:cSldViewPr snapToGrid="0">
      <p:cViewPr>
        <p:scale>
          <a:sx n="17" d="100"/>
          <a:sy n="17" d="100"/>
        </p:scale>
        <p:origin x="672" y="-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91-4672-9827-92A6070315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91-4672-9827-92A6070315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91-4672-9827-92A607031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96195256"/>
        <c:axId val="118778888"/>
      </c:barChart>
      <c:catAx>
        <c:axId val="96195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78888"/>
        <c:crosses val="autoZero"/>
        <c:auto val="1"/>
        <c:lblAlgn val="ctr"/>
        <c:lblOffset val="100"/>
        <c:noMultiLvlLbl val="0"/>
      </c:catAx>
      <c:valAx>
        <c:axId val="11877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195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pt-BR" sz="2800" dirty="0"/>
            <a:t>Variáveis controladas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pt-BR" sz="2800" dirty="0"/>
            <a:t>Estas são mantidas as mesmas ao longo de suas experiências</a:t>
          </a:r>
          <a:endParaRPr lang="en-US" sz="2800" dirty="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pt-BR" sz="2800" dirty="0"/>
            <a:t>Variável independente</a:t>
          </a:r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pt-BR" sz="2800" b="1" dirty="0"/>
            <a:t>A</a:t>
          </a:r>
          <a:r>
            <a:rPr lang="pt-BR" sz="2800" dirty="0"/>
            <a:t> variável que você altera e testa de propósito</a:t>
          </a:r>
          <a:endParaRPr lang="en-US" sz="2800" dirty="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pt-BR" sz="2800" dirty="0"/>
            <a:t>Variável dependente</a:t>
          </a:r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pt-BR" sz="2800"/>
            <a:t>A medida da alteração observada por causa da variável independente</a:t>
          </a:r>
          <a:endParaRPr lang="en-US" sz="2800" dirty="0"/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CF7D1A42-8645-4A70-9EBA-63BB90EF59D3}">
      <dgm:prSet custT="1"/>
      <dgm:spPr/>
      <dgm:t>
        <a:bodyPr/>
        <a:lstStyle/>
        <a:p>
          <a:r>
            <a:rPr lang="pt-BR" sz="2800" dirty="0"/>
            <a:t>Decida como você medirá a alteração</a:t>
          </a:r>
        </a:p>
      </dgm:t>
    </dgm:pt>
    <dgm:pt modelId="{C886F8ED-51FC-43B2-A32A-A3E78717D253}" type="parTrans" cxnId="{CDD86624-CDC6-4D32-B5CF-088EDDF8327F}">
      <dgm:prSet/>
      <dgm:spPr/>
      <dgm:t>
        <a:bodyPr/>
        <a:lstStyle/>
        <a:p>
          <a:endParaRPr lang="pt-BR"/>
        </a:p>
      </dgm:t>
    </dgm:pt>
    <dgm:pt modelId="{F746089C-412E-448F-9891-986EE28EA96B}" type="sibTrans" cxnId="{CDD86624-CDC6-4D32-B5CF-088EDDF8327F}">
      <dgm:prSet/>
      <dgm:spPr/>
      <dgm:t>
        <a:bodyPr/>
        <a:lstStyle/>
        <a:p>
          <a:endParaRPr lang="pt-BR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E65B54D-BB89-4898-B770-68834B90CB27}" type="pres">
      <dgm:prSet presAssocID="{06F1FE2A-97BA-4B52-B3A6-E44D1F20CB28}" presName="desTx" presStyleLbl="alignAccFollowNode1" presStyleIdx="0" presStyleCnt="3">
        <dgm:presLayoutVars>
          <dgm:bulletEnabled val="1"/>
        </dgm:presLayoutVars>
      </dgm:prSet>
      <dgm:spPr/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EC96761-7A7E-46B1-9A31-B92F49834D5A}" type="pres">
      <dgm:prSet presAssocID="{184B56DA-A66C-4DD0-AE11-0A7EBA387E48}" presName="desTx" presStyleLbl="alignAccFollowNode1" presStyleIdx="1" presStyleCnt="3">
        <dgm:presLayoutVars>
          <dgm:bulletEnabled val="1"/>
        </dgm:presLayoutVars>
      </dgm:prSet>
      <dgm:spPr/>
    </dgm:pt>
    <dgm:pt modelId="{D004D87C-D390-4BAA-B20D-69AF97599BD7}" type="pres">
      <dgm:prSet presAssocID="{8EE144C8-20EA-43DA-B048-41CEE06807BC}" presName="space" presStyleCnt="0"/>
      <dgm:spPr/>
    </dgm:pt>
    <dgm:pt modelId="{F9A125CB-F105-4A75-821B-0388D80248ED}" type="pres">
      <dgm:prSet presAssocID="{2F8ECEAC-FAA3-4503-A169-57F41A503807}" presName="composite" presStyleCnt="0"/>
      <dgm:spPr/>
    </dgm:pt>
    <dgm:pt modelId="{64DD6D48-227C-4434-BED8-F49C9D4F4F7E}" type="pres">
      <dgm:prSet presAssocID="{2F8ECEAC-FAA3-4503-A169-57F41A5038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8860936-C475-4184-9A9D-2F4B5D8B0BC7}" type="pres">
      <dgm:prSet presAssocID="{2F8ECEAC-FAA3-4503-A169-57F41A5038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DD86624-CDC6-4D32-B5CF-088EDDF8327F}" srcId="{2F8ECEAC-FAA3-4503-A169-57F41A503807}" destId="{CF7D1A42-8645-4A70-9EBA-63BB90EF59D3}" srcOrd="1" destOrd="0" parTransId="{C886F8ED-51FC-43B2-A32A-A3E78717D253}" sibTransId="{F746089C-412E-448F-9891-986EE28EA96B}"/>
    <dgm:cxn modelId="{5C454030-334B-43A3-899B-970228073871}" type="presOf" srcId="{CF7D1A42-8645-4A70-9EBA-63BB90EF59D3}" destId="{98860936-C475-4184-9A9D-2F4B5D8B0BC7}" srcOrd="0" destOrd="1" presId="urn:microsoft.com/office/officeart/2005/8/layout/hList1"/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9BA84549-343A-497A-8F50-EA4C874AF4DD}" type="presOf" srcId="{2F8ECEAC-FAA3-4503-A169-57F41A503807}" destId="{64DD6D48-227C-4434-BED8-F49C9D4F4F7E}" srcOrd="0" destOrd="0" presId="urn:microsoft.com/office/officeart/2005/8/layout/hList1"/>
    <dgm:cxn modelId="{4E402F4F-22AD-4214-BE8C-948F617ABB38}" type="presOf" srcId="{BB5A00DF-7368-4451-822A-C5213BEFEEBE}" destId="{98860936-C475-4184-9A9D-2F4B5D8B0BC7}" srcOrd="0" destOrd="0" presId="urn:microsoft.com/office/officeart/2005/8/layout/hList1"/>
    <dgm:cxn modelId="{9C3D3653-8462-4AAD-A961-3717216B9CF2}" type="presOf" srcId="{06F1FE2A-97BA-4B52-B3A6-E44D1F20CB28}" destId="{B8C15370-9E21-4343-A577-4985C41A0B6E}" srcOrd="0" destOrd="0" presId="urn:microsoft.com/office/officeart/2005/8/layout/hList1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913323B4-1F88-4AC5-8C9E-BE0572C8023B}" type="presOf" srcId="{4640F6E6-EF32-4372-9B3B-2FFD48F9CB5C}" destId="{DE65B54D-BB89-4898-B770-68834B90CB27}" srcOrd="0" destOrd="0" presId="urn:microsoft.com/office/officeart/2005/8/layout/hList1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12E1A9E1-0E2B-4599-8D03-2A69A1547115}" type="presOf" srcId="{425AB2E9-3568-4939-AD20-F42726F09D02}" destId="{4351CFC8-37EC-494B-A841-287649776134}" srcOrd="0" destOrd="0" presId="urn:microsoft.com/office/officeart/2005/8/layout/hList1"/>
    <dgm:cxn modelId="{51EFA3EF-F9E3-4B84-BA84-84A3BBF4D4D3}" type="presOf" srcId="{17AF0C1B-AB46-4643-AAAB-C00D253E5731}" destId="{6EC96761-7A7E-46B1-9A31-B92F49834D5A}" srcOrd="0" destOrd="0" presId="urn:microsoft.com/office/officeart/2005/8/layout/hList1"/>
    <dgm:cxn modelId="{7FD88FF9-53A7-4C08-9686-37472D3C5F90}" type="presOf" srcId="{184B56DA-A66C-4DD0-AE11-0A7EBA387E48}" destId="{E01B3154-0666-4584-9FC4-432DE00CC402}" srcOrd="0" destOrd="0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E41C4D7-1708-49AF-AE4A-683C8CF513D4}" type="presParOf" srcId="{4351CFC8-37EC-494B-A841-287649776134}" destId="{70E9962D-05C5-4F85-A473-03B50B9C6416}" srcOrd="0" destOrd="0" presId="urn:microsoft.com/office/officeart/2005/8/layout/hList1"/>
    <dgm:cxn modelId="{54821AC3-B761-4DE3-A299-35C839B48BE7}" type="presParOf" srcId="{70E9962D-05C5-4F85-A473-03B50B9C6416}" destId="{B8C15370-9E21-4343-A577-4985C41A0B6E}" srcOrd="0" destOrd="0" presId="urn:microsoft.com/office/officeart/2005/8/layout/hList1"/>
    <dgm:cxn modelId="{3935A46C-E062-4151-BCBD-56617280633D}" type="presParOf" srcId="{70E9962D-05C5-4F85-A473-03B50B9C6416}" destId="{DE65B54D-BB89-4898-B770-68834B90CB27}" srcOrd="1" destOrd="0" presId="urn:microsoft.com/office/officeart/2005/8/layout/hList1"/>
    <dgm:cxn modelId="{0A12C62A-0CDE-440C-8EAB-E415EF2E4EAF}" type="presParOf" srcId="{4351CFC8-37EC-494B-A841-287649776134}" destId="{A7E2C66E-7169-4E42-A713-6528CC71DD9D}" srcOrd="1" destOrd="0" presId="urn:microsoft.com/office/officeart/2005/8/layout/hList1"/>
    <dgm:cxn modelId="{54851ACF-12A9-4433-874C-444142834581}" type="presParOf" srcId="{4351CFC8-37EC-494B-A841-287649776134}" destId="{C25D5A66-A92F-4D7D-A84B-534F27779317}" srcOrd="2" destOrd="0" presId="urn:microsoft.com/office/officeart/2005/8/layout/hList1"/>
    <dgm:cxn modelId="{868B21E6-351E-4088-8823-CA0673B273DE}" type="presParOf" srcId="{C25D5A66-A92F-4D7D-A84B-534F27779317}" destId="{E01B3154-0666-4584-9FC4-432DE00CC402}" srcOrd="0" destOrd="0" presId="urn:microsoft.com/office/officeart/2005/8/layout/hList1"/>
    <dgm:cxn modelId="{91B14886-054D-49EB-AF4F-06F73F4E851C}" type="presParOf" srcId="{C25D5A66-A92F-4D7D-A84B-534F27779317}" destId="{6EC96761-7A7E-46B1-9A31-B92F49834D5A}" srcOrd="1" destOrd="0" presId="urn:microsoft.com/office/officeart/2005/8/layout/hList1"/>
    <dgm:cxn modelId="{68DB7211-B7EA-4286-B920-F0E227605505}" type="presParOf" srcId="{4351CFC8-37EC-494B-A841-287649776134}" destId="{D004D87C-D390-4BAA-B20D-69AF97599BD7}" srcOrd="3" destOrd="0" presId="urn:microsoft.com/office/officeart/2005/8/layout/hList1"/>
    <dgm:cxn modelId="{10B5F44C-3CDA-48E6-B908-B6A9CE97492E}" type="presParOf" srcId="{4351CFC8-37EC-494B-A841-287649776134}" destId="{F9A125CB-F105-4A75-821B-0388D80248ED}" srcOrd="4" destOrd="0" presId="urn:microsoft.com/office/officeart/2005/8/layout/hList1"/>
    <dgm:cxn modelId="{82B6102B-62E6-40B9-9BD7-E73770A2464A}" type="presParOf" srcId="{F9A125CB-F105-4A75-821B-0388D80248ED}" destId="{64DD6D48-227C-4434-BED8-F49C9D4F4F7E}" srcOrd="0" destOrd="0" presId="urn:microsoft.com/office/officeart/2005/8/layout/hList1"/>
    <dgm:cxn modelId="{5D5C143C-31FC-4B5B-97EA-AB78A00ACAA1}" type="presParOf" srcId="{F9A125CB-F105-4A75-821B-0388D80248ED}" destId="{98860936-C475-4184-9A9D-2F4B5D8B0B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pt-BR" noProof="0" dirty="0"/>
            <a:t>Etapa 1</a:t>
          </a:r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48328429-D21F-4CF6-9089-EE3F5F57F2AC}">
      <dgm:prSet phldrT="[Text]"/>
      <dgm:spPr/>
      <dgm:t>
        <a:bodyPr/>
        <a:lstStyle/>
        <a:p>
          <a:r>
            <a:rPr lang="pt-BR" dirty="0"/>
            <a:t>Descreva esta etapa em seu experimento</a:t>
          </a:r>
          <a:endParaRPr lang="en-US" dirty="0"/>
        </a:p>
      </dgm:t>
    </dgm:pt>
    <dgm:pt modelId="{1635AB15-42A4-42D6-9F2B-33788AD7A83B}" type="parTrans" cxnId="{B7AA9BCE-D649-4F1B-B108-93466D2481F6}">
      <dgm:prSet/>
      <dgm:spPr/>
      <dgm:t>
        <a:bodyPr/>
        <a:lstStyle/>
        <a:p>
          <a:endParaRPr lang="en-US"/>
        </a:p>
      </dgm:t>
    </dgm:pt>
    <dgm:pt modelId="{C822654F-BF62-47E3-96FD-AE4B604B788B}" type="sibTrans" cxnId="{B7AA9BCE-D649-4F1B-B108-93466D2481F6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pt-BR" noProof="0" dirty="0"/>
            <a:t>Etapa 2</a:t>
          </a:r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pt-BR" dirty="0"/>
            <a:t>Descreva esta etapa em seu experimento</a:t>
          </a:r>
          <a:endParaRPr lang="en-US" dirty="0"/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pt-BR" noProof="0" dirty="0"/>
            <a:t>Etapa 3</a:t>
          </a:r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pt-BR" dirty="0"/>
            <a:t>Descreva esta etapa em seu experimento</a:t>
          </a:r>
          <a:endParaRPr lang="en-US" dirty="0"/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pt-BR" noProof="0" dirty="0"/>
            <a:t>Etapa 4</a:t>
          </a:r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pt-BR" dirty="0"/>
            <a:t>Descreva esta etapa em seu experimento</a:t>
          </a:r>
          <a:endParaRPr lang="en-US" dirty="0"/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</dgm:pt>
    <dgm:pt modelId="{8C8EDC2C-400F-4A87-B348-71B90CDC58F1}" type="pres">
      <dgm:prSet presAssocID="{A518A75D-9854-4CDE-9FB7-B1EBB324AAED}" presName="composite" presStyleCnt="0"/>
      <dgm:spPr/>
    </dgm:pt>
    <dgm:pt modelId="{53B4FA82-603E-4EDB-90A9-1DA699C2C901}" type="pres">
      <dgm:prSet presAssocID="{A518A75D-9854-4CDE-9FB7-B1EBB324AAED}" presName="Accent" presStyleLbl="alignAcc1" presStyleIdx="0" presStyleCnt="4"/>
      <dgm:spPr/>
    </dgm:pt>
    <dgm:pt modelId="{48475A52-D924-4818-BEE8-D250047D6B3F}" type="pres">
      <dgm:prSet presAssocID="{A518A75D-9854-4CDE-9FB7-B1EBB324AAED}" presName="Imag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ck of file folders and papers with pen on top." title="Sample Picture"/>
        </a:ext>
      </dgm:extLst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</dgm:pt>
    <dgm:pt modelId="{F445107B-3E02-430C-9039-D2AE418B235A}" type="pres">
      <dgm:prSet presAssocID="{FF440F30-5F7D-44F0-8264-C65521A11F0C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</dgm:pt>
    <dgm:pt modelId="{6806A88B-ACCD-4689-BA2C-F1412EF73B42}" type="pres">
      <dgm:prSet presAssocID="{25AF84C7-6ED7-450C-83EA-4337CE735A70}" presName="Accent" presStyleLbl="alignAcc1" presStyleIdx="1" presStyleCnt="4"/>
      <dgm:spPr/>
    </dgm:pt>
    <dgm:pt modelId="{6D3BA09B-A748-477B-98A1-FEDE95925694}" type="pres">
      <dgm:prSet presAssocID="{25AF84C7-6ED7-450C-83EA-4337CE735A70}" presName="Image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ur people having a discussion in office with large windows." title="Sample Picture"/>
        </a:ext>
      </dgm:extLst>
    </dgm:pt>
    <dgm:pt modelId="{A0810939-5D65-4F5C-894F-F86C706A7A1C}" type="pres">
      <dgm:prSet presAssocID="{25AF84C7-6ED7-450C-83EA-4337CE735A70}" presName="Child" presStyleLbl="revTx" presStyleIdx="1" presStyleCnt="4">
        <dgm:presLayoutVars>
          <dgm:bulletEnabled val="1"/>
        </dgm:presLayoutVars>
      </dgm:prSet>
      <dgm:spPr/>
    </dgm:pt>
    <dgm:pt modelId="{16EEE8E2-3D18-44F6-B04A-3D59841E4FA8}" type="pres">
      <dgm:prSet presAssocID="{25AF84C7-6ED7-450C-83EA-4337CE735A70}" presName="Parent" presStyleLbl="alignNode1" presStyleIdx="1" presStyleCnt="4">
        <dgm:presLayoutVars>
          <dgm:bulletEnabled val="1"/>
        </dgm:presLayoutVars>
      </dgm:prSet>
      <dgm:spPr/>
    </dgm:pt>
    <dgm:pt modelId="{BC140B48-2181-4811-AF91-223867D0738E}" type="pres">
      <dgm:prSet presAssocID="{2562C856-622C-43A4-99D0-A7FF0C835EBA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</dgm:pt>
    <dgm:pt modelId="{7F77031C-84AF-49FA-B2E3-6B22E2F49F2B}" type="pres">
      <dgm:prSet presAssocID="{0F8DBA57-A3BA-4BC9-A853-67B71E3B3531}" presName="Accent" presStyleLbl="alignAcc1" presStyleIdx="2" presStyleCnt="4"/>
      <dgm:spPr/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up of students studying in library." title="Sample Picture"/>
        </a:ext>
      </dgm:extLst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</dgm:pt>
    <dgm:pt modelId="{0A69584E-ED28-4A81-B130-0E9A2F565C94}" type="pres">
      <dgm:prSet presAssocID="{CD82CFE7-3793-47B0-8B52-9C19EDB40EDE}" presName="sibTrans" presStyleCnt="0"/>
      <dgm:spPr/>
    </dgm:pt>
    <dgm:pt modelId="{CCF11A6E-F586-4910-8C44-1AE6AD4ECC02}" type="pres">
      <dgm:prSet presAssocID="{677FC8B7-2875-43E9-9CDF-1CB72AAB0D0E}" presName="composite" presStyleCnt="0"/>
      <dgm:spPr/>
    </dgm:pt>
    <dgm:pt modelId="{87ACD694-36F9-4193-A8FE-573DA345BCA3}" type="pres">
      <dgm:prSet presAssocID="{677FC8B7-2875-43E9-9CDF-1CB72AAB0D0E}" presName="Accent" presStyleLbl="alignAcc1" presStyleIdx="3" presStyleCnt="4"/>
      <dgm:spPr/>
    </dgm:pt>
    <dgm:pt modelId="{D5EF084B-0048-459A-9001-2451F5192F25}" type="pres">
      <dgm:prSet presAssocID="{677FC8B7-2875-43E9-9CDF-1CB72AAB0D0E}" presName="Image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up of gloved hand picking up a glass beaker." title="Sample Picture"/>
        </a:ext>
      </dgm:extLst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B724B512-D13F-42E5-8E9D-6F0A3CE544D8}" type="presOf" srcId="{48328429-D21F-4CF6-9089-EE3F5F57F2AC}" destId="{5ABBC393-AD16-4772-8402-4ABCB8683B4E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447AF68F-5153-4E01-A5A1-8D3A25A73007}" srcId="{25AFBC85-EE41-46FB-A7F4-99ED4084C835}" destId="{25AF84C7-6ED7-450C-83EA-4337CE735A70}" srcOrd="1" destOrd="0" parTransId="{33168ED3-1516-4DE0-87C6-D0BBEBB68307}" sibTransId="{2562C856-622C-43A4-99D0-A7FF0C835EBA}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7AA9BCE-D649-4F1B-B108-93466D2481F6}" srcId="{A518A75D-9854-4CDE-9FB7-B1EBB324AAED}" destId="{48328429-D21F-4CF6-9089-EE3F5F57F2AC}" srcOrd="0" destOrd="0" parTransId="{1635AB15-42A4-42D6-9F2B-33788AD7A83B}" sibTransId="{C822654F-BF62-47E3-96FD-AE4B604B788B}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548A32D1-9AF9-45CD-8C7D-024637A7AB9D}" type="presParOf" srcId="{8C6E4A05-D928-421F-BB35-AB0FFEB0B7C4}" destId="{4F88CED5-DAB2-486C-AD16-C2CB6913B61B}" srcOrd="2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4000" y="1352158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Variáveis controladas</a:t>
          </a:r>
        </a:p>
      </dsp:txBody>
      <dsp:txXfrm>
        <a:off x="4000" y="1352158"/>
        <a:ext cx="3900487" cy="1560194"/>
      </dsp:txXfrm>
    </dsp:sp>
    <dsp:sp modelId="{DE65B54D-BB89-4898-B770-68834B90CB27}">
      <dsp:nvSpPr>
        <dsp:cNvPr id="0" name=""/>
        <dsp:cNvSpPr/>
      </dsp:nvSpPr>
      <dsp:spPr>
        <a:xfrm>
          <a:off x="4000" y="2912353"/>
          <a:ext cx="3900487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/>
            <a:t>Estas são mantidas as mesmas ao longo de suas experiências</a:t>
          </a:r>
          <a:endParaRPr lang="en-US" sz="2800" kern="1200" dirty="0"/>
        </a:p>
      </dsp:txBody>
      <dsp:txXfrm>
        <a:off x="4000" y="2912353"/>
        <a:ext cx="3900487" cy="3033224"/>
      </dsp:txXfrm>
    </dsp:sp>
    <dsp:sp modelId="{E01B3154-0666-4584-9FC4-432DE00CC402}">
      <dsp:nvSpPr>
        <dsp:cNvPr id="0" name=""/>
        <dsp:cNvSpPr/>
      </dsp:nvSpPr>
      <dsp:spPr>
        <a:xfrm>
          <a:off x="4450556" y="1352158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Variável independente</a:t>
          </a:r>
        </a:p>
      </dsp:txBody>
      <dsp:txXfrm>
        <a:off x="4450556" y="1352158"/>
        <a:ext cx="3900487" cy="1560194"/>
      </dsp:txXfrm>
    </dsp:sp>
    <dsp:sp modelId="{6EC96761-7A7E-46B1-9A31-B92F49834D5A}">
      <dsp:nvSpPr>
        <dsp:cNvPr id="0" name=""/>
        <dsp:cNvSpPr/>
      </dsp:nvSpPr>
      <dsp:spPr>
        <a:xfrm>
          <a:off x="4450556" y="2912353"/>
          <a:ext cx="3900487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b="1" kern="1200" dirty="0"/>
            <a:t>A</a:t>
          </a:r>
          <a:r>
            <a:rPr lang="pt-BR" sz="2800" kern="1200" dirty="0"/>
            <a:t> variável que você altera e testa de propósito</a:t>
          </a:r>
          <a:endParaRPr lang="en-US" sz="2800" kern="1200" dirty="0"/>
        </a:p>
      </dsp:txBody>
      <dsp:txXfrm>
        <a:off x="4450556" y="2912353"/>
        <a:ext cx="3900487" cy="3033224"/>
      </dsp:txXfrm>
    </dsp:sp>
    <dsp:sp modelId="{64DD6D48-227C-4434-BED8-F49C9D4F4F7E}">
      <dsp:nvSpPr>
        <dsp:cNvPr id="0" name=""/>
        <dsp:cNvSpPr/>
      </dsp:nvSpPr>
      <dsp:spPr>
        <a:xfrm>
          <a:off x="8897112" y="1352158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Variável dependente</a:t>
          </a:r>
        </a:p>
      </dsp:txBody>
      <dsp:txXfrm>
        <a:off x="8897112" y="1352158"/>
        <a:ext cx="3900487" cy="1560194"/>
      </dsp:txXfrm>
    </dsp:sp>
    <dsp:sp modelId="{98860936-C475-4184-9A9D-2F4B5D8B0BC7}">
      <dsp:nvSpPr>
        <dsp:cNvPr id="0" name=""/>
        <dsp:cNvSpPr/>
      </dsp:nvSpPr>
      <dsp:spPr>
        <a:xfrm>
          <a:off x="8897112" y="2912353"/>
          <a:ext cx="3900487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A medida da alteração observada por causa da variável independente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/>
            <a:t>Decida como você medirá a alteração</a:t>
          </a:r>
        </a:p>
      </dsp:txBody>
      <dsp:txXfrm>
        <a:off x="8897112" y="2912353"/>
        <a:ext cx="3900487" cy="3033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2026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41930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41930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Descreva esta etapa em seu experimento</a:t>
          </a:r>
          <a:endParaRPr lang="en-US" sz="3500" kern="1200" dirty="0"/>
        </a:p>
      </dsp:txBody>
      <dsp:txXfrm>
        <a:off x="141930" y="3543110"/>
        <a:ext cx="2648948" cy="2602220"/>
      </dsp:txXfrm>
    </dsp:sp>
    <dsp:sp modelId="{770E20EC-6929-4A45-99D5-285545E37892}">
      <dsp:nvSpPr>
        <dsp:cNvPr id="0" name=""/>
        <dsp:cNvSpPr/>
      </dsp:nvSpPr>
      <dsp:spPr>
        <a:xfrm>
          <a:off x="2026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Etapa 1</a:t>
          </a:r>
        </a:p>
      </dsp:txBody>
      <dsp:txXfrm>
        <a:off x="2026" y="549157"/>
        <a:ext cx="2798086" cy="559617"/>
      </dsp:txXfrm>
    </dsp:sp>
    <dsp:sp modelId="{6806A88B-ACCD-4689-BA2C-F1412EF73B42}">
      <dsp:nvSpPr>
        <dsp:cNvPr id="0" name=""/>
        <dsp:cNvSpPr/>
      </dsp:nvSpPr>
      <dsp:spPr>
        <a:xfrm>
          <a:off x="3335179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3475084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3475084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Descreva esta etapa em seu experimento</a:t>
          </a:r>
          <a:endParaRPr lang="en-US" sz="3500" kern="1200" dirty="0"/>
        </a:p>
      </dsp:txBody>
      <dsp:txXfrm>
        <a:off x="3475084" y="3543110"/>
        <a:ext cx="2648948" cy="2602220"/>
      </dsp:txXfrm>
    </dsp:sp>
    <dsp:sp modelId="{16EEE8E2-3D18-44F6-B04A-3D59841E4FA8}">
      <dsp:nvSpPr>
        <dsp:cNvPr id="0" name=""/>
        <dsp:cNvSpPr/>
      </dsp:nvSpPr>
      <dsp:spPr>
        <a:xfrm>
          <a:off x="3335179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Etapa 2</a:t>
          </a:r>
        </a:p>
      </dsp:txBody>
      <dsp:txXfrm>
        <a:off x="3335179" y="549157"/>
        <a:ext cx="2798086" cy="559617"/>
      </dsp:txXfrm>
    </dsp:sp>
    <dsp:sp modelId="{7F77031C-84AF-49FA-B2E3-6B22E2F49F2B}">
      <dsp:nvSpPr>
        <dsp:cNvPr id="0" name=""/>
        <dsp:cNvSpPr/>
      </dsp:nvSpPr>
      <dsp:spPr>
        <a:xfrm>
          <a:off x="6668333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6808237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6808237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Descreva esta etapa em seu experimento</a:t>
          </a:r>
          <a:endParaRPr lang="en-US" sz="3500" kern="1200" dirty="0"/>
        </a:p>
      </dsp:txBody>
      <dsp:txXfrm>
        <a:off x="6808237" y="3543110"/>
        <a:ext cx="2648948" cy="2602220"/>
      </dsp:txXfrm>
    </dsp:sp>
    <dsp:sp modelId="{B3686B38-0C87-411A-9F82-923E333643FB}">
      <dsp:nvSpPr>
        <dsp:cNvPr id="0" name=""/>
        <dsp:cNvSpPr/>
      </dsp:nvSpPr>
      <dsp:spPr>
        <a:xfrm>
          <a:off x="6668333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Etapa 3</a:t>
          </a:r>
        </a:p>
      </dsp:txBody>
      <dsp:txXfrm>
        <a:off x="6668333" y="549157"/>
        <a:ext cx="2798086" cy="559617"/>
      </dsp:txXfrm>
    </dsp:sp>
    <dsp:sp modelId="{87ACD694-36F9-4193-A8FE-573DA345BCA3}">
      <dsp:nvSpPr>
        <dsp:cNvPr id="0" name=""/>
        <dsp:cNvSpPr/>
      </dsp:nvSpPr>
      <dsp:spPr>
        <a:xfrm>
          <a:off x="10001487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0141391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0141391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Descreva esta etapa em seu experimento</a:t>
          </a:r>
          <a:endParaRPr lang="en-US" sz="3500" kern="1200" dirty="0"/>
        </a:p>
      </dsp:txBody>
      <dsp:txXfrm>
        <a:off x="10141391" y="3543110"/>
        <a:ext cx="2648948" cy="2602220"/>
      </dsp:txXfrm>
    </dsp:sp>
    <dsp:sp modelId="{4E89074A-DD45-4C30-BE68-0847302086FD}">
      <dsp:nvSpPr>
        <dsp:cNvPr id="0" name=""/>
        <dsp:cNvSpPr/>
      </dsp:nvSpPr>
      <dsp:spPr>
        <a:xfrm>
          <a:off x="10001487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Etapa 4</a:t>
          </a:r>
        </a:p>
      </dsp:txBody>
      <dsp:txXfrm>
        <a:off x="10001487" y="549157"/>
        <a:ext cx="2798086" cy="559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pt-BR" smtClean="0"/>
              <a:t>05/12/2017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pt-BR" noProof="0" smtClean="0"/>
              <a:t>05/12/2017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ô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ções"/>
          <p:cNvSpPr/>
          <p:nvPr userDrawn="1"/>
        </p:nvSpPr>
        <p:spPr>
          <a:xfrm>
            <a:off x="44302680" y="-1"/>
            <a:ext cx="131040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>
              <a:spcBef>
                <a:spcPts val="1200"/>
              </a:spcBef>
              <a:buSzPct val="100000"/>
            </a:pPr>
            <a:r>
              <a:rPr lang="pt-BR" sz="9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Imprimindo:</a:t>
            </a:r>
          </a:p>
          <a:p>
            <a:pPr>
              <a:spcBef>
                <a:spcPts val="1200"/>
              </a:spcBef>
              <a:buSzPct val="100000"/>
            </a:pPr>
            <a:r>
              <a:rPr lang="pt-BR" sz="6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Este pôster tem 122 cm de largura por 91 cm de altura. Ele foi projetado para ser impresso em uma impressora de grandes formatos.</a:t>
            </a:r>
          </a:p>
          <a:p>
            <a:pPr>
              <a:spcBef>
                <a:spcPts val="300"/>
              </a:spcBef>
              <a:buSzPct val="100000"/>
            </a:pPr>
            <a:endParaRPr lang="pt-BR" sz="6600" noProof="0" dirty="0">
              <a:solidFill>
                <a:srgbClr val="7F7F7F"/>
              </a:solidFill>
              <a:latin typeface="Calibri Light" panose="020F03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ts val="1200"/>
              </a:spcBef>
              <a:buSzPct val="100000"/>
            </a:pPr>
            <a:r>
              <a:rPr lang="pt-BR" sz="88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Personalizando o Conteúdo:</a:t>
            </a:r>
          </a:p>
          <a:p>
            <a:pPr>
              <a:spcBef>
                <a:spcPts val="1200"/>
              </a:spcBef>
              <a:buSzPct val="100000"/>
            </a:pPr>
            <a:r>
              <a:rPr lang="pt-BR" sz="6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Os espaços reservados deste pôster estão formatados para você. Digite nos espaços reservados para adicionar texto ou clique em um ícone para adicionar uma tabela, gráfico, elemento gráfico </a:t>
            </a:r>
            <a:r>
              <a:rPr lang="pt-BR" sz="6600" noProof="0" dirty="0" err="1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SmartArt</a:t>
            </a:r>
            <a:r>
              <a:rPr lang="pt-BR" sz="6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, imagem ou arquivo multimídia.</a:t>
            </a:r>
          </a:p>
          <a:p>
            <a:pPr>
              <a:spcBef>
                <a:spcPts val="2400"/>
              </a:spcBef>
              <a:buSzPct val="100000"/>
            </a:pPr>
            <a:r>
              <a:rPr lang="pt-BR" sz="6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Para adicionar ou remover marcadores do texto, clique no botão Marcadores da guia Página Inicial.</a:t>
            </a:r>
          </a:p>
          <a:p>
            <a:pPr>
              <a:spcBef>
                <a:spcPts val="2400"/>
              </a:spcBef>
              <a:buSzPct val="100000"/>
            </a:pPr>
            <a:r>
              <a:rPr lang="pt-BR" sz="6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Se precisar de mais espaços reservados para títulos, conteúdo ou texto do corpo, faça uma cópia do que você precisa e arraste para o lugar. Os Guias Inteligentes do PowerPoint o ajudarão a alinhá-lo com todo o resto.</a:t>
            </a:r>
          </a:p>
          <a:p>
            <a:pPr>
              <a:spcBef>
                <a:spcPts val="2400"/>
              </a:spcBef>
              <a:buSzPct val="100000"/>
            </a:pPr>
            <a:r>
              <a:rPr lang="pt-BR" sz="6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Quer usar suas próprias imagens em vez das nossas? Não tem problema! Basta clicar em uma imagem, pressionar a tecla Delete e clicar no ícone para adicionar a sua imagem.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1" name="Espaço Reservado para Texto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pt-BR" noProof="0" dirty="0"/>
              <a:t>Editar estilos de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solidFill>
            <a:srgbClr val="FF0000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pt-BR" noProof="0" dirty="0"/>
              <a:t>Digite sua pergunta ou uma frase do problema aqui</a:t>
            </a:r>
          </a:p>
        </p:txBody>
      </p:sp>
      <p:sp>
        <p:nvSpPr>
          <p:cNvPr id="36" name="Espaço Reservado para Texto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solidFill>
            <a:srgbClr val="FF0000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7" name="Espaço Reservado para Conteúdo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solidFill>
            <a:srgbClr val="FF0000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0" name="Espaço Reservado para Conteúdo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solidFill>
            <a:srgbClr val="FF0000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1" name="Espaço Reservado para Conteúdo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5" name="Espaço Reservado para Texto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solidFill>
            <a:srgbClr val="FF0000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2" name="Espaço Reservado para Conteúdo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38" name="Espaço Reservado para Texto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solidFill>
            <a:srgbClr val="FF0000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4" name="Espaço Reservado para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solidFill>
            <a:srgbClr val="FF0000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5" name="Espaço Reservado para Conteúdo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6" name="Espaço Reservado para Texto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solidFill>
            <a:srgbClr val="FF0000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7" name="Espaço Reservado para Conteúdo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8" name="Espaço Reservado para Conteúdo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39" name="Espaço Reservado para Texto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solidFill>
            <a:srgbClr val="FF0000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40" name="Espaço Reservado para Conteúdo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29" name="Espaço Reservado para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solidFill>
            <a:srgbClr val="FF0000"/>
          </a:soli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0" name="Espaço Reservado para Conteúdo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pt-BR" noProof="0" smtClean="0"/>
              <a:t>05/12/2017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pt-BR" noProof="0" smtClean="0"/>
              <a:pPr/>
              <a:t>05/12/2017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ESCOLAS E FACULDADES QI</a:t>
            </a:r>
          </a:p>
        </p:txBody>
      </p:sp>
      <p:sp>
        <p:nvSpPr>
          <p:cNvPr id="23" name="Espaço Reservado para Texto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pt-BR" dirty="0"/>
              <a:t>Seu nome | Nome do professor | Escola</a:t>
            </a:r>
          </a:p>
        </p:txBody>
      </p:sp>
      <p:sp>
        <p:nvSpPr>
          <p:cNvPr id="67" name="Espaço Reservado para Texto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Problema/Pergunta</a:t>
            </a:r>
          </a:p>
        </p:txBody>
      </p:sp>
      <p:sp>
        <p:nvSpPr>
          <p:cNvPr id="69" name="Espaço Reservado para Texto 6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pt-BR" dirty="0"/>
              <a:t>Digite sua pergunta aqui (enunciado do problema)</a:t>
            </a:r>
          </a:p>
        </p:txBody>
      </p:sp>
      <p:sp>
        <p:nvSpPr>
          <p:cNvPr id="68" name="Espaço Reservado para Texto 6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pt-BR" dirty="0"/>
              <a:t>Hipótese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r>
              <a:rPr lang="pt-BR" dirty="0"/>
              <a:t>Digite sua resposta/solução aqui</a:t>
            </a:r>
          </a:p>
          <a:p>
            <a:r>
              <a:rPr lang="pt-BR" dirty="0"/>
              <a:t>Escreva a hipótese antes de começar a experiência</a:t>
            </a:r>
          </a:p>
          <a:p>
            <a:r>
              <a:rPr lang="pt-BR" dirty="0"/>
              <a:t>Este deve ser o seu melhor palpite com base em sua pesquisa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Visão Geral do Projeto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pt-BR" dirty="0"/>
              <a:t>Digite uma breve visão geral ou resumo do seu projeto. Clique no botão Marcadores na guia Página Inicial para remover os marcadores.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Variáveis/Pesquisa</a:t>
            </a:r>
          </a:p>
        </p:txBody>
      </p:sp>
      <p:graphicFrame>
        <p:nvGraphicFramePr>
          <p:cNvPr id="72" name="Espaço Reservado para Conteúdo 71" descr="Horizontal Bullet List" title="SmartAr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653745887"/>
              </p:ext>
            </p:extLst>
          </p:nvPr>
        </p:nvGraphicFramePr>
        <p:xfrm>
          <a:off x="1143000" y="24331613"/>
          <a:ext cx="12801600" cy="729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ço Reservado para Texto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 dirty="0"/>
              <a:t>Materiais</a:t>
            </a:r>
          </a:p>
        </p:txBody>
      </p:sp>
      <p:graphicFrame>
        <p:nvGraphicFramePr>
          <p:cNvPr id="2" name="Espaço Reservado para Conteúdo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454183548"/>
              </p:ext>
            </p:extLst>
          </p:nvPr>
        </p:nvGraphicFramePr>
        <p:xfrm>
          <a:off x="15544800" y="7113588"/>
          <a:ext cx="12801600" cy="66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Materiais (lista detalhada)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Quantidade (seja específico)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" name="Espaço Reservado para Texto 69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pt-BR" dirty="0"/>
              <a:t>Procedimento</a:t>
            </a:r>
          </a:p>
        </p:txBody>
      </p:sp>
      <p:graphicFrame>
        <p:nvGraphicFramePr>
          <p:cNvPr id="3" name="Espaço Reservado para Conteúdo 2" descr="Title Picture Lineup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4001276677"/>
              </p:ext>
            </p:extLst>
          </p:nvPr>
        </p:nvGraphicFramePr>
        <p:xfrm>
          <a:off x="15544800" y="15773400"/>
          <a:ext cx="12801600" cy="669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Espaço Reservado para Texto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pt-BR" dirty="0"/>
              <a:t>Dados/Observações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pt-BR" dirty="0"/>
              <a:t>Observação 1</a:t>
            </a:r>
          </a:p>
          <a:p>
            <a:r>
              <a:rPr lang="pt-BR" dirty="0"/>
              <a:t>Observação 2</a:t>
            </a:r>
          </a:p>
          <a:p>
            <a:r>
              <a:rPr lang="pt-BR" dirty="0"/>
              <a:t>Observação 3</a:t>
            </a:r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19" name="Espaço Reservado para Conteúdo 18" descr="Clustered column chart" title="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2559913523"/>
              </p:ext>
            </p:extLst>
          </p:nvPr>
        </p:nvGraphicFramePr>
        <p:xfrm>
          <a:off x="29900563" y="7113588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6" name="Espaço Reservado para Conteúdo 5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pt-BR" dirty="0"/>
              <a:t>Incluir resultados com base em suas experiências</a:t>
            </a:r>
          </a:p>
          <a:p>
            <a:r>
              <a:rPr lang="pt-BR" dirty="0"/>
              <a:t>Resultado 2</a:t>
            </a:r>
          </a:p>
          <a:p>
            <a:r>
              <a:rPr lang="pt-BR" dirty="0"/>
              <a:t>Resultado 3</a:t>
            </a:r>
          </a:p>
        </p:txBody>
      </p:sp>
      <p:sp>
        <p:nvSpPr>
          <p:cNvPr id="71" name="Espaço Reservado para Texto 7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r>
              <a:rPr lang="pt-BR" dirty="0"/>
              <a:t>Breve resumo do que você descobriu, como base nos resultados</a:t>
            </a:r>
          </a:p>
          <a:p>
            <a:r>
              <a:rPr lang="pt-BR" dirty="0"/>
              <a:t>Indique e explique se os dados sustentam sua hipótese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22" name="Espaço Reservado para Conteúdo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pt-BR" dirty="0"/>
              <a:t>Inclua fontes impressas e eletrônicas em ordem alfabética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3E990205-6B19-4714-A3B4-53D14B936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4775" y="-5895"/>
            <a:ext cx="6866425" cy="518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Pôster científico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1F24EFD-1541-4E76-93C7-2AF78A5FF1E9}" vid="{FF55F10C-9E1A-4535-9D76-7539B8B4D21B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e5d022ff-4ce9-4922-b5a4-f245e35e2aac">english</DirectSourceMarket>
    <AssetId xmlns="e5d022ff-4ce9-4922-b5a4-f245e35e2aac">TP104001342</AssetId>
    <TPFriendlyName xmlns="e5d022ff-4ce9-4922-b5a4-f245e35e2aac" xsi:nil="true"/>
    <SourceTitle xmlns="e5d022ff-4ce9-4922-b5a4-f245e35e2aac" xsi:nil="true"/>
    <TPApplication xmlns="e5d022ff-4ce9-4922-b5a4-f245e35e2aac" xsi:nil="true"/>
    <TPLaunchHelpLink xmlns="e5d022ff-4ce9-4922-b5a4-f245e35e2aac" xsi:nil="true"/>
    <OpenTemplate xmlns="e5d022ff-4ce9-4922-b5a4-f245e35e2aac">true</OpenTemplate>
    <CrawlForDependencies xmlns="e5d022ff-4ce9-4922-b5a4-f245e35e2aac">false</CrawlForDependencies>
    <TrustLevel xmlns="e5d022ff-4ce9-4922-b5a4-f245e35e2aac">1 Microsoft Managed Content</TrustLevel>
    <FeatureTagsTaxHTField0 xmlns="e5d022ff-4ce9-4922-b5a4-f245e35e2aac">
      <Terms xmlns="http://schemas.microsoft.com/office/infopath/2007/PartnerControls"/>
    </FeatureTagsTaxHTField0>
    <PublishStatusLookup xmlns="e5d022ff-4ce9-4922-b5a4-f245e35e2aac">
      <Value>490471</Value>
    </PublishStatusLookup>
    <LocLastLocAttemptVersionLookup xmlns="e5d022ff-4ce9-4922-b5a4-f245e35e2aac" xsi:nil="true"/>
    <CampaignTagsTaxHTField0 xmlns="e5d022ff-4ce9-4922-b5a4-f245e35e2aac">
      <Terms xmlns="http://schemas.microsoft.com/office/infopath/2007/PartnerControls"/>
    </CampaignTagsTaxHTField0>
    <IsSearchable xmlns="e5d022ff-4ce9-4922-b5a4-f245e35e2aac">true</IsSearchable>
    <TPNamespace xmlns="e5d022ff-4ce9-4922-b5a4-f245e35e2aac" xsi:nil="true"/>
    <TemplateTemplateType xmlns="e5d022ff-4ce9-4922-b5a4-f245e35e2aac">PowerPoint Presentation Template</TemplateTemplateType>
    <Markets xmlns="e5d022ff-4ce9-4922-b5a4-f245e35e2aac"/>
    <OriginalSourceMarket xmlns="e5d022ff-4ce9-4922-b5a4-f245e35e2aac">english</OriginalSourceMarket>
    <TPInstallLocation xmlns="e5d022ff-4ce9-4922-b5a4-f245e35e2aac" xsi:nil="true"/>
    <LocMarketGroupTiers2 xmlns="e5d022ff-4ce9-4922-b5a4-f245e35e2aac" xsi:nil="true"/>
    <TPAppVersion xmlns="e5d022ff-4ce9-4922-b5a4-f245e35e2aac" xsi:nil="true"/>
    <TPCommandLine xmlns="e5d022ff-4ce9-4922-b5a4-f245e35e2aac" xsi:nil="true"/>
    <APAuthor xmlns="e5d022ff-4ce9-4922-b5a4-f245e35e2aac">
      <UserInfo>
        <DisplayName>System Account</DisplayName>
        <AccountId>1073741823</AccountId>
        <AccountType/>
      </UserInfo>
    </APAuthor>
    <EditorialStatus xmlns="e5d022ff-4ce9-4922-b5a4-f245e35e2aac">Complete</EditorialStatus>
    <PublishTargets xmlns="e5d022ff-4ce9-4922-b5a4-f245e35e2aac">OfficeOnlineVNext</PublishTargets>
    <TPLaunchHelpLinkType xmlns="e5d022ff-4ce9-4922-b5a4-f245e35e2aac">Template</TPLaunchHelpLinkType>
    <ScenarioTagsTaxHTField0 xmlns="e5d022ff-4ce9-4922-b5a4-f245e35e2aac">
      <Terms xmlns="http://schemas.microsoft.com/office/infopath/2007/PartnerControls"/>
    </ScenarioTagsTaxHTField0>
    <OriginalRelease xmlns="e5d022ff-4ce9-4922-b5a4-f245e35e2aac">15</OriginalRelease>
    <AssetStart xmlns="e5d022ff-4ce9-4922-b5a4-f245e35e2aac">2013-01-21T10:18:00+00:00</AssetStart>
    <LocalizationTagsTaxHTField0 xmlns="e5d022ff-4ce9-4922-b5a4-f245e35e2aac">
      <Terms xmlns="http://schemas.microsoft.com/office/infopath/2007/PartnerControls"/>
    </LocalizationTagsTaxHTField0>
    <TPClientViewer xmlns="e5d022ff-4ce9-4922-b5a4-f245e35e2aac" xsi:nil="true"/>
    <CSXHash xmlns="e5d022ff-4ce9-4922-b5a4-f245e35e2aac" xsi:nil="true"/>
    <IsDeleted xmlns="e5d022ff-4ce9-4922-b5a4-f245e35e2aac">false</IsDeleted>
    <ShowIn xmlns="e5d022ff-4ce9-4922-b5a4-f245e35e2aac">Show everywhere</ShowIn>
    <UANotes xmlns="e5d022ff-4ce9-4922-b5a4-f245e35e2aac" xsi:nil="true"/>
    <TemplateStatus xmlns="e5d022ff-4ce9-4922-b5a4-f245e35e2aac">Complete</TemplateStatus>
    <Downloads xmlns="e5d022ff-4ce9-4922-b5a4-f245e35e2aac">0</Downloads>
    <InternalTagsTaxHTField0 xmlns="e5d022ff-4ce9-4922-b5a4-f245e35e2aac">
      <Terms xmlns="http://schemas.microsoft.com/office/infopath/2007/PartnerControls"/>
    </InternalTagsTaxHTField0>
    <TPExecutable xmlns="e5d022ff-4ce9-4922-b5a4-f245e35e2aac" xsi:nil="true"/>
    <AssetType xmlns="e5d022ff-4ce9-4922-b5a4-f245e35e2aac">TP</AssetType>
    <Milestone xmlns="e5d022ff-4ce9-4922-b5a4-f245e35e2aac" xsi:nil="true"/>
    <OriginAsset xmlns="e5d022ff-4ce9-4922-b5a4-f245e35e2aac" xsi:nil="true"/>
    <TPComponent xmlns="e5d022ff-4ce9-4922-b5a4-f245e35e2aac" xsi:nil="true"/>
    <UACurrentWords xmlns="e5d022ff-4ce9-4922-b5a4-f245e35e2aac" xsi:nil="true"/>
    <NumericId xmlns="e5d022ff-4ce9-4922-b5a4-f245e35e2aac" xsi:nil="true"/>
    <OOCacheId xmlns="e5d022ff-4ce9-4922-b5a4-f245e35e2aac" xsi:nil="true"/>
    <AcquiredFrom xmlns="e5d022ff-4ce9-4922-b5a4-f245e35e2aac">Internal MS</AcquiredFrom>
    <ApprovalStatus xmlns="e5d022ff-4ce9-4922-b5a4-f245e35e2aac">InProgress</ApprovalStatus>
    <EditorialTags xmlns="e5d022ff-4ce9-4922-b5a4-f245e35e2aac" xsi:nil="true"/>
    <LastHandOff xmlns="e5d022ff-4ce9-4922-b5a4-f245e35e2aac" xsi:nil="true"/>
    <LastModifiedDateTime xmlns="e5d022ff-4ce9-4922-b5a4-f245e35e2aac" xsi:nil="true"/>
    <LocComments xmlns="e5d022ff-4ce9-4922-b5a4-f245e35e2aac" xsi:nil="true"/>
    <RecommendationsModifier xmlns="e5d022ff-4ce9-4922-b5a4-f245e35e2aac" xsi:nil="true"/>
    <VoteCount xmlns="e5d022ff-4ce9-4922-b5a4-f245e35e2aac" xsi:nil="true"/>
    <CSXUpdate xmlns="e5d022ff-4ce9-4922-b5a4-f245e35e2aac">false</CSXUpdate>
    <AssetExpire xmlns="e5d022ff-4ce9-4922-b5a4-f245e35e2aac">2029-01-01T00:00:00+00:00</AssetExpire>
    <APEditor xmlns="e5d022ff-4ce9-4922-b5a4-f245e35e2aac">
      <UserInfo>
        <DisplayName/>
        <AccountId xsi:nil="true"/>
        <AccountType/>
      </UserInfo>
    </APEditor>
    <MachineTranslated xmlns="e5d022ff-4ce9-4922-b5a4-f245e35e2aac">false</MachineTranslated>
    <Manager xmlns="e5d022ff-4ce9-4922-b5a4-f245e35e2aac" xsi:nil="true"/>
    <ArtSampleDocs xmlns="e5d022ff-4ce9-4922-b5a4-f245e35e2aac" xsi:nil="true"/>
    <ThumbnailAssetId xmlns="e5d022ff-4ce9-4922-b5a4-f245e35e2aac" xsi:nil="true"/>
    <UALocComments xmlns="e5d022ff-4ce9-4922-b5a4-f245e35e2aac" xsi:nil="true"/>
    <BugNumber xmlns="e5d022ff-4ce9-4922-b5a4-f245e35e2aac" xsi:nil="true"/>
    <LocManualTestRequired xmlns="e5d022ff-4ce9-4922-b5a4-f245e35e2aac">false</LocManualTestRequired>
    <BusinessGroup xmlns="e5d022ff-4ce9-4922-b5a4-f245e35e2aac" xsi:nil="true"/>
    <TimesCloned xmlns="e5d022ff-4ce9-4922-b5a4-f245e35e2aac" xsi:nil="true"/>
    <CSXSubmissionDate xmlns="e5d022ff-4ce9-4922-b5a4-f245e35e2aac" xsi:nil="true"/>
    <DSATActionTaken xmlns="e5d022ff-4ce9-4922-b5a4-f245e35e2aac" xsi:nil="true"/>
    <ParentAssetId xmlns="e5d022ff-4ce9-4922-b5a4-f245e35e2aac" xsi:nil="true"/>
    <MarketSpecific xmlns="e5d022ff-4ce9-4922-b5a4-f245e35e2aac">false</MarketSpecific>
    <LocRecommendedHandoff xmlns="e5d022ff-4ce9-4922-b5a4-f245e35e2aac" xsi:nil="true"/>
    <ClipArtFilename xmlns="e5d022ff-4ce9-4922-b5a4-f245e35e2aac" xsi:nil="true"/>
    <IntlLocPriority xmlns="e5d022ff-4ce9-4922-b5a4-f245e35e2aac" xsi:nil="true"/>
    <Provider xmlns="e5d022ff-4ce9-4922-b5a4-f245e35e2aac" xsi:nil="true"/>
    <TaxCatchAll xmlns="e5d022ff-4ce9-4922-b5a4-f245e35e2aac"/>
    <IntlLangReview xmlns="e5d022ff-4ce9-4922-b5a4-f245e35e2aac">false</IntlLangReview>
    <OutputCachingOn xmlns="e5d022ff-4ce9-4922-b5a4-f245e35e2aac">false</OutputCachingOn>
    <ContentItem xmlns="e5d022ff-4ce9-4922-b5a4-f245e35e2aac" xsi:nil="true"/>
    <HandoffToMSDN xmlns="e5d022ff-4ce9-4922-b5a4-f245e35e2aac" xsi:nil="true"/>
    <UALocRecommendation xmlns="e5d022ff-4ce9-4922-b5a4-f245e35e2aac">Localize</UALocRecommendation>
    <LegacyData xmlns="e5d022ff-4ce9-4922-b5a4-f245e35e2aac" xsi:nil="true"/>
    <Providers xmlns="e5d022ff-4ce9-4922-b5a4-f245e35e2aac" xsi:nil="true"/>
    <APDescription xmlns="e5d022ff-4ce9-4922-b5a4-f245e35e2aac" xsi:nil="true"/>
    <IntlLangReviewer xmlns="e5d022ff-4ce9-4922-b5a4-f245e35e2aac" xsi:nil="true"/>
    <UAProjectedTotalWords xmlns="e5d022ff-4ce9-4922-b5a4-f245e35e2aac" xsi:nil="true"/>
    <IntlLangReviewDate xmlns="e5d022ff-4ce9-4922-b5a4-f245e35e2aac" xsi:nil="true"/>
    <PrimaryImageGen xmlns="e5d022ff-4ce9-4922-b5a4-f245e35e2aac">false</PrimaryImageGen>
    <PlannedPubDate xmlns="e5d022ff-4ce9-4922-b5a4-f245e35e2aac" xsi:nil="true"/>
    <PolicheckWords xmlns="e5d022ff-4ce9-4922-b5a4-f245e35e2aac" xsi:nil="true"/>
    <SubmitterId xmlns="e5d022ff-4ce9-4922-b5a4-f245e35e2aac" xsi:nil="true"/>
    <CSXSubmissionMarket xmlns="e5d022ff-4ce9-4922-b5a4-f245e35e2aac" xsi:nil="true"/>
    <ApprovalLog xmlns="e5d022ff-4ce9-4922-b5a4-f245e35e2aac" xsi:nil="true"/>
    <BlockPublish xmlns="e5d022ff-4ce9-4922-b5a4-f245e35e2aac">false</BlockPublish>
    <FriendlyTitle xmlns="e5d022ff-4ce9-4922-b5a4-f245e35e2aa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638682-A8ED-403C-87A7-A01D53A317CC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5d022ff-4ce9-4922-b5a4-f245e35e2aa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D6C1C5D-9D7A-4712-B6DD-8932D6618C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7A96FC-1A2D-4CFD-A004-2D28D65EDB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236</Words>
  <Application>Microsoft Office PowerPoint</Application>
  <PresentationFormat>Personalizar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Pôster científico</vt:lpstr>
      <vt:lpstr>ESCOLAS E FACULDADES QI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2017-12-05T21:58:37Z</dcterms:created>
  <dcterms:modified xsi:type="dcterms:W3CDTF">2017-12-05T22:05:52Z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CategoryTags">
    <vt:lpwstr/>
  </property>
  <property fmtid="{D5CDD505-2E9C-101B-9397-08002B2CF9AE}" pid="3" name="InternalTags">
    <vt:lpwstr/>
  </property>
  <property fmtid="{D5CDD505-2E9C-101B-9397-08002B2CF9AE}" pid="4" name="CampaignTags">
    <vt:lpwstr/>
  </property>
  <property fmtid="{D5CDD505-2E9C-101B-9397-08002B2CF9AE}" pid="5" name="ContentTypeId">
    <vt:lpwstr>0x01010062057737089D604C8995D725789FFFFD0400C05BDBFCDB0BE84BA6AEC1D1A4F5E4CE</vt:lpwstr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HiddenCategoryTagsTaxHTField0">
    <vt:lpwstr/>
  </property>
  <property fmtid="{D5CDD505-2E9C-101B-9397-08002B2CF9AE}" pid="9" name="CategoryTags">
    <vt:lpwstr/>
  </property>
  <property fmtid="{D5CDD505-2E9C-101B-9397-08002B2CF9AE}" pid="10" name="ScenarioTags">
    <vt:lpwstr/>
  </property>
  <property fmtid="{D5CDD505-2E9C-101B-9397-08002B2CF9AE}" pid="11" name="CategoryTagsTaxHTField0">
    <vt:lpwstr/>
  </property>
</Properties>
</file>