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5" r:id="rId4"/>
    <p:sldId id="258" r:id="rId5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86421" autoAdjust="0"/>
  </p:normalViewPr>
  <p:slideViewPr>
    <p:cSldViewPr snapToGrid="0">
      <p:cViewPr varScale="1">
        <p:scale>
          <a:sx n="38" d="100"/>
          <a:sy n="38" d="100"/>
        </p:scale>
        <p:origin x="-12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9C16020-146D-4772-922B-F874A60FAE2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D6551E4-F086-4739-9244-67D83030F76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977C2-E503-4340-A355-236A1B76A7D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C74EE-70F5-4057-9099-574BCADD89E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B3E14-6BF3-45BF-99E0-56120358A8A2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BDE2A-3883-4A26-BF11-F2C8F2B6D1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E7F7F-7501-43C0-9B6C-EEE8135307E1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B718B-C600-4676-97F5-12B1BD4AEC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0698-D725-4C51-AB9A-8417C34D209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D9905-4D84-4463-A2FD-47A1C00647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213E-05F3-43E6-8EEE-03AAD84B9C99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05642-24D9-4181-AD6E-98B88508F9E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1E17-1D6B-40C7-B3EC-34FF573A187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5AB91-F3C0-4276-8AC1-EDC5A8F93A0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FC51D-3603-41D9-A94F-8494EA76DE79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E193-8149-485E-BAC8-240362168E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8B61-3A6F-46AB-9EFE-79069BC349EF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7BB2E-DE16-40A4-BBEF-3B69BB7DBE2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44CD1-78FF-4AA1-8A47-3B3510701FEB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A3A97-BB80-42CF-8742-4CD1007E654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09C7B-589E-469E-8B06-1479B9DA23F1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65417-28BE-4E54-AAE4-CC9C9496B3C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60290-A464-4E8D-90F5-6DBB33CBD058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8F5AC-CD16-4F9E-936A-B8F757B2FED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00160-D00A-4D25-A6CA-C34B43A5F413}" type="datetimeFigureOut">
              <a:rPr lang="pt-BR"/>
              <a:pPr>
                <a:defRPr/>
              </a:pPr>
              <a:t>10/02/2017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7A8130-D685-4870-9563-AC3DB5B378E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54188" y="371475"/>
            <a:ext cx="648970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FACULDADE DE TECNOLOGIA DE GRAVATAÍ – FAQI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Portaria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 Recredenciamento MEC 570/2011</a:t>
            </a:r>
          </a:p>
        </p:txBody>
      </p:sp>
      <p:pic>
        <p:nvPicPr>
          <p:cNvPr id="14339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371475"/>
            <a:ext cx="1254125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4375" y="212725"/>
            <a:ext cx="998538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4375" y="212725"/>
            <a:ext cx="998538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Tema do Office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Dorgan</dc:creator>
  <cp:lastModifiedBy>PCRS</cp:lastModifiedBy>
  <cp:revision>12</cp:revision>
  <dcterms:created xsi:type="dcterms:W3CDTF">2016-12-20T15:40:10Z</dcterms:created>
  <dcterms:modified xsi:type="dcterms:W3CDTF">2017-02-10T13:06:06Z</dcterms:modified>
</cp:coreProperties>
</file>