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65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CFE91-F9C0-4B5F-BB44-231AF4A729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8E1F18-8B4C-4882-B02B-8B137C0238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995344-35D2-4B7D-A44A-3CF2BE26640C}"/>
              </a:ext>
            </a:extLst>
          </p:cNvPr>
          <p:cNvSpPr>
            <a:spLocks noGrp="1"/>
          </p:cNvSpPr>
          <p:nvPr>
            <p:ph type="dt" sz="half" idx="10"/>
          </p:nvPr>
        </p:nvSpPr>
        <p:spPr/>
        <p:txBody>
          <a:bodyPr/>
          <a:lstStyle/>
          <a:p>
            <a:fld id="{49A8DCC3-628E-46B0-8F71-85AE57796783}" type="datetimeFigureOut">
              <a:rPr lang="en-US" smtClean="0"/>
              <a:t>12/2/2020</a:t>
            </a:fld>
            <a:endParaRPr lang="en-US"/>
          </a:p>
        </p:txBody>
      </p:sp>
      <p:sp>
        <p:nvSpPr>
          <p:cNvPr id="5" name="Footer Placeholder 4">
            <a:extLst>
              <a:ext uri="{FF2B5EF4-FFF2-40B4-BE49-F238E27FC236}">
                <a16:creationId xmlns:a16="http://schemas.microsoft.com/office/drawing/2014/main" id="{EDAD52CE-8712-4173-B183-90E1F2A8E3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FD4858-98EE-4D64-B67A-E21974573D38}"/>
              </a:ext>
            </a:extLst>
          </p:cNvPr>
          <p:cNvSpPr>
            <a:spLocks noGrp="1"/>
          </p:cNvSpPr>
          <p:nvPr>
            <p:ph type="sldNum" sz="quarter" idx="12"/>
          </p:nvPr>
        </p:nvSpPr>
        <p:spPr/>
        <p:txBody>
          <a:bodyPr/>
          <a:lstStyle/>
          <a:p>
            <a:fld id="{DB5DE12F-1984-41CB-ACE0-D84BB9A4807A}" type="slidenum">
              <a:rPr lang="en-US" smtClean="0"/>
              <a:t>‹#›</a:t>
            </a:fld>
            <a:endParaRPr lang="en-US"/>
          </a:p>
        </p:txBody>
      </p:sp>
    </p:spTree>
    <p:extLst>
      <p:ext uri="{BB962C8B-B14F-4D97-AF65-F5344CB8AC3E}">
        <p14:creationId xmlns:p14="http://schemas.microsoft.com/office/powerpoint/2010/main" val="4280624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1E04-C53A-4360-9B8C-02E4274B3B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96FD80-3FBB-43D8-A3D5-FBEC196A3F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F43427-DA7C-490D-8E8C-C3C400C5DB01}"/>
              </a:ext>
            </a:extLst>
          </p:cNvPr>
          <p:cNvSpPr>
            <a:spLocks noGrp="1"/>
          </p:cNvSpPr>
          <p:nvPr>
            <p:ph type="dt" sz="half" idx="10"/>
          </p:nvPr>
        </p:nvSpPr>
        <p:spPr/>
        <p:txBody>
          <a:bodyPr/>
          <a:lstStyle/>
          <a:p>
            <a:fld id="{49A8DCC3-628E-46B0-8F71-85AE57796783}" type="datetimeFigureOut">
              <a:rPr lang="en-US" smtClean="0"/>
              <a:t>12/2/2020</a:t>
            </a:fld>
            <a:endParaRPr lang="en-US"/>
          </a:p>
        </p:txBody>
      </p:sp>
      <p:sp>
        <p:nvSpPr>
          <p:cNvPr id="5" name="Footer Placeholder 4">
            <a:extLst>
              <a:ext uri="{FF2B5EF4-FFF2-40B4-BE49-F238E27FC236}">
                <a16:creationId xmlns:a16="http://schemas.microsoft.com/office/drawing/2014/main" id="{CB630467-D1DE-46B4-83EB-3173F99A1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ADA822-27C0-4282-B72B-0028F7C74482}"/>
              </a:ext>
            </a:extLst>
          </p:cNvPr>
          <p:cNvSpPr>
            <a:spLocks noGrp="1"/>
          </p:cNvSpPr>
          <p:nvPr>
            <p:ph type="sldNum" sz="quarter" idx="12"/>
          </p:nvPr>
        </p:nvSpPr>
        <p:spPr/>
        <p:txBody>
          <a:bodyPr/>
          <a:lstStyle/>
          <a:p>
            <a:fld id="{DB5DE12F-1984-41CB-ACE0-D84BB9A4807A}" type="slidenum">
              <a:rPr lang="en-US" smtClean="0"/>
              <a:t>‹#›</a:t>
            </a:fld>
            <a:endParaRPr lang="en-US"/>
          </a:p>
        </p:txBody>
      </p:sp>
    </p:spTree>
    <p:extLst>
      <p:ext uri="{BB962C8B-B14F-4D97-AF65-F5344CB8AC3E}">
        <p14:creationId xmlns:p14="http://schemas.microsoft.com/office/powerpoint/2010/main" val="2389067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BA599D-0F20-4D30-AC8F-36AB89AF93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6B9C45-8FAC-44E9-AABC-6C9578EC4C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5C9B6E-7DE8-4B22-8E27-2A6D7F6AB987}"/>
              </a:ext>
            </a:extLst>
          </p:cNvPr>
          <p:cNvSpPr>
            <a:spLocks noGrp="1"/>
          </p:cNvSpPr>
          <p:nvPr>
            <p:ph type="dt" sz="half" idx="10"/>
          </p:nvPr>
        </p:nvSpPr>
        <p:spPr/>
        <p:txBody>
          <a:bodyPr/>
          <a:lstStyle/>
          <a:p>
            <a:fld id="{49A8DCC3-628E-46B0-8F71-85AE57796783}" type="datetimeFigureOut">
              <a:rPr lang="en-US" smtClean="0"/>
              <a:t>12/2/2020</a:t>
            </a:fld>
            <a:endParaRPr lang="en-US"/>
          </a:p>
        </p:txBody>
      </p:sp>
      <p:sp>
        <p:nvSpPr>
          <p:cNvPr id="5" name="Footer Placeholder 4">
            <a:extLst>
              <a:ext uri="{FF2B5EF4-FFF2-40B4-BE49-F238E27FC236}">
                <a16:creationId xmlns:a16="http://schemas.microsoft.com/office/drawing/2014/main" id="{4339F258-4820-468E-ACC9-F1F94458C3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8A6B7-5CD2-450D-8804-FC927F7AC951}"/>
              </a:ext>
            </a:extLst>
          </p:cNvPr>
          <p:cNvSpPr>
            <a:spLocks noGrp="1"/>
          </p:cNvSpPr>
          <p:nvPr>
            <p:ph type="sldNum" sz="quarter" idx="12"/>
          </p:nvPr>
        </p:nvSpPr>
        <p:spPr/>
        <p:txBody>
          <a:bodyPr/>
          <a:lstStyle/>
          <a:p>
            <a:fld id="{DB5DE12F-1984-41CB-ACE0-D84BB9A4807A}" type="slidenum">
              <a:rPr lang="en-US" smtClean="0"/>
              <a:t>‹#›</a:t>
            </a:fld>
            <a:endParaRPr lang="en-US"/>
          </a:p>
        </p:txBody>
      </p:sp>
    </p:spTree>
    <p:extLst>
      <p:ext uri="{BB962C8B-B14F-4D97-AF65-F5344CB8AC3E}">
        <p14:creationId xmlns:p14="http://schemas.microsoft.com/office/powerpoint/2010/main" val="171560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2E74A-8345-430F-B3D1-9BA4BADF1A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6989FF-9EC8-48B6-B6FE-25B915DC57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557164-3992-4880-BB62-CD8EA9D76EEC}"/>
              </a:ext>
            </a:extLst>
          </p:cNvPr>
          <p:cNvSpPr>
            <a:spLocks noGrp="1"/>
          </p:cNvSpPr>
          <p:nvPr>
            <p:ph type="dt" sz="half" idx="10"/>
          </p:nvPr>
        </p:nvSpPr>
        <p:spPr/>
        <p:txBody>
          <a:bodyPr/>
          <a:lstStyle/>
          <a:p>
            <a:fld id="{49A8DCC3-628E-46B0-8F71-85AE57796783}" type="datetimeFigureOut">
              <a:rPr lang="en-US" smtClean="0"/>
              <a:t>12/2/2020</a:t>
            </a:fld>
            <a:endParaRPr lang="en-US"/>
          </a:p>
        </p:txBody>
      </p:sp>
      <p:sp>
        <p:nvSpPr>
          <p:cNvPr id="5" name="Footer Placeholder 4">
            <a:extLst>
              <a:ext uri="{FF2B5EF4-FFF2-40B4-BE49-F238E27FC236}">
                <a16:creationId xmlns:a16="http://schemas.microsoft.com/office/drawing/2014/main" id="{C03F240A-DCF0-49ED-88ED-2CD21BA52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95965A-6236-4D6C-B204-ADD602BC56A5}"/>
              </a:ext>
            </a:extLst>
          </p:cNvPr>
          <p:cNvSpPr>
            <a:spLocks noGrp="1"/>
          </p:cNvSpPr>
          <p:nvPr>
            <p:ph type="sldNum" sz="quarter" idx="12"/>
          </p:nvPr>
        </p:nvSpPr>
        <p:spPr/>
        <p:txBody>
          <a:bodyPr/>
          <a:lstStyle/>
          <a:p>
            <a:fld id="{DB5DE12F-1984-41CB-ACE0-D84BB9A4807A}" type="slidenum">
              <a:rPr lang="en-US" smtClean="0"/>
              <a:t>‹#›</a:t>
            </a:fld>
            <a:endParaRPr lang="en-US"/>
          </a:p>
        </p:txBody>
      </p:sp>
    </p:spTree>
    <p:extLst>
      <p:ext uri="{BB962C8B-B14F-4D97-AF65-F5344CB8AC3E}">
        <p14:creationId xmlns:p14="http://schemas.microsoft.com/office/powerpoint/2010/main" val="2206334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D24DF-73F2-43C2-B586-56BF146E2E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7C90D4-045E-44B1-93D7-2BBF1E9D54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B26D0D-896F-4C8F-B04D-8ADA2ECDE865}"/>
              </a:ext>
            </a:extLst>
          </p:cNvPr>
          <p:cNvSpPr>
            <a:spLocks noGrp="1"/>
          </p:cNvSpPr>
          <p:nvPr>
            <p:ph type="dt" sz="half" idx="10"/>
          </p:nvPr>
        </p:nvSpPr>
        <p:spPr/>
        <p:txBody>
          <a:bodyPr/>
          <a:lstStyle/>
          <a:p>
            <a:fld id="{49A8DCC3-628E-46B0-8F71-85AE57796783}" type="datetimeFigureOut">
              <a:rPr lang="en-US" smtClean="0"/>
              <a:t>12/2/2020</a:t>
            </a:fld>
            <a:endParaRPr lang="en-US"/>
          </a:p>
        </p:txBody>
      </p:sp>
      <p:sp>
        <p:nvSpPr>
          <p:cNvPr id="5" name="Footer Placeholder 4">
            <a:extLst>
              <a:ext uri="{FF2B5EF4-FFF2-40B4-BE49-F238E27FC236}">
                <a16:creationId xmlns:a16="http://schemas.microsoft.com/office/drawing/2014/main" id="{B408A790-3DF3-47EF-9D63-D2CB26C4B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EB5248-62FC-4D35-B3A3-1A71080D8F8D}"/>
              </a:ext>
            </a:extLst>
          </p:cNvPr>
          <p:cNvSpPr>
            <a:spLocks noGrp="1"/>
          </p:cNvSpPr>
          <p:nvPr>
            <p:ph type="sldNum" sz="quarter" idx="12"/>
          </p:nvPr>
        </p:nvSpPr>
        <p:spPr/>
        <p:txBody>
          <a:bodyPr/>
          <a:lstStyle/>
          <a:p>
            <a:fld id="{DB5DE12F-1984-41CB-ACE0-D84BB9A4807A}" type="slidenum">
              <a:rPr lang="en-US" smtClean="0"/>
              <a:t>‹#›</a:t>
            </a:fld>
            <a:endParaRPr lang="en-US"/>
          </a:p>
        </p:txBody>
      </p:sp>
    </p:spTree>
    <p:extLst>
      <p:ext uri="{BB962C8B-B14F-4D97-AF65-F5344CB8AC3E}">
        <p14:creationId xmlns:p14="http://schemas.microsoft.com/office/powerpoint/2010/main" val="3012623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373C3-7AC5-487B-BBC1-469374784A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2E78AC-EFDB-4C4C-8818-964EACC253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6D2EAE-26EE-43E1-B644-42383D707D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7DD415-4FDB-4849-AF54-1260F5D145DE}"/>
              </a:ext>
            </a:extLst>
          </p:cNvPr>
          <p:cNvSpPr>
            <a:spLocks noGrp="1"/>
          </p:cNvSpPr>
          <p:nvPr>
            <p:ph type="dt" sz="half" idx="10"/>
          </p:nvPr>
        </p:nvSpPr>
        <p:spPr/>
        <p:txBody>
          <a:bodyPr/>
          <a:lstStyle/>
          <a:p>
            <a:fld id="{49A8DCC3-628E-46B0-8F71-85AE57796783}" type="datetimeFigureOut">
              <a:rPr lang="en-US" smtClean="0"/>
              <a:t>12/2/2020</a:t>
            </a:fld>
            <a:endParaRPr lang="en-US"/>
          </a:p>
        </p:txBody>
      </p:sp>
      <p:sp>
        <p:nvSpPr>
          <p:cNvPr id="6" name="Footer Placeholder 5">
            <a:extLst>
              <a:ext uri="{FF2B5EF4-FFF2-40B4-BE49-F238E27FC236}">
                <a16:creationId xmlns:a16="http://schemas.microsoft.com/office/drawing/2014/main" id="{E40690A6-B80B-4494-B48D-72B95697CA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8DEAFB-650E-4E1E-A52D-55C5FD655BE6}"/>
              </a:ext>
            </a:extLst>
          </p:cNvPr>
          <p:cNvSpPr>
            <a:spLocks noGrp="1"/>
          </p:cNvSpPr>
          <p:nvPr>
            <p:ph type="sldNum" sz="quarter" idx="12"/>
          </p:nvPr>
        </p:nvSpPr>
        <p:spPr/>
        <p:txBody>
          <a:bodyPr/>
          <a:lstStyle/>
          <a:p>
            <a:fld id="{DB5DE12F-1984-41CB-ACE0-D84BB9A4807A}" type="slidenum">
              <a:rPr lang="en-US" smtClean="0"/>
              <a:t>‹#›</a:t>
            </a:fld>
            <a:endParaRPr lang="en-US"/>
          </a:p>
        </p:txBody>
      </p:sp>
    </p:spTree>
    <p:extLst>
      <p:ext uri="{BB962C8B-B14F-4D97-AF65-F5344CB8AC3E}">
        <p14:creationId xmlns:p14="http://schemas.microsoft.com/office/powerpoint/2010/main" val="3950891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F0EF9-5306-4770-ADAB-A2F61CB97E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A1CBA0-55FA-48AA-9B49-B7B5C11BB8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834ECD-FB9F-4CBA-8270-119E911003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5BAE18-45A5-4292-AFBE-B96A72C671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170852-A56C-441E-87C6-306859A7E0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8BA2AD-63F9-4B1A-A5F1-D2380A149AD1}"/>
              </a:ext>
            </a:extLst>
          </p:cNvPr>
          <p:cNvSpPr>
            <a:spLocks noGrp="1"/>
          </p:cNvSpPr>
          <p:nvPr>
            <p:ph type="dt" sz="half" idx="10"/>
          </p:nvPr>
        </p:nvSpPr>
        <p:spPr/>
        <p:txBody>
          <a:bodyPr/>
          <a:lstStyle/>
          <a:p>
            <a:fld id="{49A8DCC3-628E-46B0-8F71-85AE57796783}" type="datetimeFigureOut">
              <a:rPr lang="en-US" smtClean="0"/>
              <a:t>12/2/2020</a:t>
            </a:fld>
            <a:endParaRPr lang="en-US"/>
          </a:p>
        </p:txBody>
      </p:sp>
      <p:sp>
        <p:nvSpPr>
          <p:cNvPr id="8" name="Footer Placeholder 7">
            <a:extLst>
              <a:ext uri="{FF2B5EF4-FFF2-40B4-BE49-F238E27FC236}">
                <a16:creationId xmlns:a16="http://schemas.microsoft.com/office/drawing/2014/main" id="{034A6803-76D5-4E80-A055-ADD5AD1E8A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46EFB2-66A6-4E1E-B30A-E8762A7B7F1E}"/>
              </a:ext>
            </a:extLst>
          </p:cNvPr>
          <p:cNvSpPr>
            <a:spLocks noGrp="1"/>
          </p:cNvSpPr>
          <p:nvPr>
            <p:ph type="sldNum" sz="quarter" idx="12"/>
          </p:nvPr>
        </p:nvSpPr>
        <p:spPr/>
        <p:txBody>
          <a:bodyPr/>
          <a:lstStyle/>
          <a:p>
            <a:fld id="{DB5DE12F-1984-41CB-ACE0-D84BB9A4807A}" type="slidenum">
              <a:rPr lang="en-US" smtClean="0"/>
              <a:t>‹#›</a:t>
            </a:fld>
            <a:endParaRPr lang="en-US"/>
          </a:p>
        </p:txBody>
      </p:sp>
    </p:spTree>
    <p:extLst>
      <p:ext uri="{BB962C8B-B14F-4D97-AF65-F5344CB8AC3E}">
        <p14:creationId xmlns:p14="http://schemas.microsoft.com/office/powerpoint/2010/main" val="1682975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9538E-AF0A-4216-978D-44228EA13C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A0CE6A-763C-4A54-B762-E76FFC6FAD9C}"/>
              </a:ext>
            </a:extLst>
          </p:cNvPr>
          <p:cNvSpPr>
            <a:spLocks noGrp="1"/>
          </p:cNvSpPr>
          <p:nvPr>
            <p:ph type="dt" sz="half" idx="10"/>
          </p:nvPr>
        </p:nvSpPr>
        <p:spPr/>
        <p:txBody>
          <a:bodyPr/>
          <a:lstStyle/>
          <a:p>
            <a:fld id="{49A8DCC3-628E-46B0-8F71-85AE57796783}" type="datetimeFigureOut">
              <a:rPr lang="en-US" smtClean="0"/>
              <a:t>12/2/2020</a:t>
            </a:fld>
            <a:endParaRPr lang="en-US"/>
          </a:p>
        </p:txBody>
      </p:sp>
      <p:sp>
        <p:nvSpPr>
          <p:cNvPr id="4" name="Footer Placeholder 3">
            <a:extLst>
              <a:ext uri="{FF2B5EF4-FFF2-40B4-BE49-F238E27FC236}">
                <a16:creationId xmlns:a16="http://schemas.microsoft.com/office/drawing/2014/main" id="{A5CCEB2E-EE98-437B-99DE-B81A4591A9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616A06-2AD2-4443-B6D0-8C6E1FB579F3}"/>
              </a:ext>
            </a:extLst>
          </p:cNvPr>
          <p:cNvSpPr>
            <a:spLocks noGrp="1"/>
          </p:cNvSpPr>
          <p:nvPr>
            <p:ph type="sldNum" sz="quarter" idx="12"/>
          </p:nvPr>
        </p:nvSpPr>
        <p:spPr/>
        <p:txBody>
          <a:bodyPr/>
          <a:lstStyle/>
          <a:p>
            <a:fld id="{DB5DE12F-1984-41CB-ACE0-D84BB9A4807A}" type="slidenum">
              <a:rPr lang="en-US" smtClean="0"/>
              <a:t>‹#›</a:t>
            </a:fld>
            <a:endParaRPr lang="en-US"/>
          </a:p>
        </p:txBody>
      </p:sp>
    </p:spTree>
    <p:extLst>
      <p:ext uri="{BB962C8B-B14F-4D97-AF65-F5344CB8AC3E}">
        <p14:creationId xmlns:p14="http://schemas.microsoft.com/office/powerpoint/2010/main" val="198872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809B78-1517-4206-80E8-91F6DE1E5B41}"/>
              </a:ext>
            </a:extLst>
          </p:cNvPr>
          <p:cNvSpPr>
            <a:spLocks noGrp="1"/>
          </p:cNvSpPr>
          <p:nvPr>
            <p:ph type="dt" sz="half" idx="10"/>
          </p:nvPr>
        </p:nvSpPr>
        <p:spPr/>
        <p:txBody>
          <a:bodyPr/>
          <a:lstStyle/>
          <a:p>
            <a:fld id="{49A8DCC3-628E-46B0-8F71-85AE57796783}" type="datetimeFigureOut">
              <a:rPr lang="en-US" smtClean="0"/>
              <a:t>12/2/2020</a:t>
            </a:fld>
            <a:endParaRPr lang="en-US"/>
          </a:p>
        </p:txBody>
      </p:sp>
      <p:sp>
        <p:nvSpPr>
          <p:cNvPr id="3" name="Footer Placeholder 2">
            <a:extLst>
              <a:ext uri="{FF2B5EF4-FFF2-40B4-BE49-F238E27FC236}">
                <a16:creationId xmlns:a16="http://schemas.microsoft.com/office/drawing/2014/main" id="{6B7E534B-805E-42AD-9229-B926066A20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2BA67B-A3A7-4B6C-A8BD-14728B7E2D48}"/>
              </a:ext>
            </a:extLst>
          </p:cNvPr>
          <p:cNvSpPr>
            <a:spLocks noGrp="1"/>
          </p:cNvSpPr>
          <p:nvPr>
            <p:ph type="sldNum" sz="quarter" idx="12"/>
          </p:nvPr>
        </p:nvSpPr>
        <p:spPr/>
        <p:txBody>
          <a:bodyPr/>
          <a:lstStyle/>
          <a:p>
            <a:fld id="{DB5DE12F-1984-41CB-ACE0-D84BB9A4807A}" type="slidenum">
              <a:rPr lang="en-US" smtClean="0"/>
              <a:t>‹#›</a:t>
            </a:fld>
            <a:endParaRPr lang="en-US"/>
          </a:p>
        </p:txBody>
      </p:sp>
    </p:spTree>
    <p:extLst>
      <p:ext uri="{BB962C8B-B14F-4D97-AF65-F5344CB8AC3E}">
        <p14:creationId xmlns:p14="http://schemas.microsoft.com/office/powerpoint/2010/main" val="3473430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A0FD2-4927-46CC-BEF7-C9F558E438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5FB550-9D5E-49CD-953D-3A9594B19A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EDEEB6-2FC7-4CD0-A626-A1DA676388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C8E6A4-9426-4C16-83EB-531A809098BD}"/>
              </a:ext>
            </a:extLst>
          </p:cNvPr>
          <p:cNvSpPr>
            <a:spLocks noGrp="1"/>
          </p:cNvSpPr>
          <p:nvPr>
            <p:ph type="dt" sz="half" idx="10"/>
          </p:nvPr>
        </p:nvSpPr>
        <p:spPr/>
        <p:txBody>
          <a:bodyPr/>
          <a:lstStyle/>
          <a:p>
            <a:fld id="{49A8DCC3-628E-46B0-8F71-85AE57796783}" type="datetimeFigureOut">
              <a:rPr lang="en-US" smtClean="0"/>
              <a:t>12/2/2020</a:t>
            </a:fld>
            <a:endParaRPr lang="en-US"/>
          </a:p>
        </p:txBody>
      </p:sp>
      <p:sp>
        <p:nvSpPr>
          <p:cNvPr id="6" name="Footer Placeholder 5">
            <a:extLst>
              <a:ext uri="{FF2B5EF4-FFF2-40B4-BE49-F238E27FC236}">
                <a16:creationId xmlns:a16="http://schemas.microsoft.com/office/drawing/2014/main" id="{4220FE23-19A8-4704-846C-D3FE7AE0E3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FB8943-648F-475E-996D-F2E3484E0960}"/>
              </a:ext>
            </a:extLst>
          </p:cNvPr>
          <p:cNvSpPr>
            <a:spLocks noGrp="1"/>
          </p:cNvSpPr>
          <p:nvPr>
            <p:ph type="sldNum" sz="quarter" idx="12"/>
          </p:nvPr>
        </p:nvSpPr>
        <p:spPr/>
        <p:txBody>
          <a:bodyPr/>
          <a:lstStyle/>
          <a:p>
            <a:fld id="{DB5DE12F-1984-41CB-ACE0-D84BB9A4807A}" type="slidenum">
              <a:rPr lang="en-US" smtClean="0"/>
              <a:t>‹#›</a:t>
            </a:fld>
            <a:endParaRPr lang="en-US"/>
          </a:p>
        </p:txBody>
      </p:sp>
    </p:spTree>
    <p:extLst>
      <p:ext uri="{BB962C8B-B14F-4D97-AF65-F5344CB8AC3E}">
        <p14:creationId xmlns:p14="http://schemas.microsoft.com/office/powerpoint/2010/main" val="2603721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B7B3-0AF7-4D3D-83C0-865264EFEB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AFB928-963A-4CE6-951B-943097B75D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0790EA-3ADA-4580-8DE0-4F49DC66F6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D985A3-A1FD-4A25-96B8-DF29E1E529AD}"/>
              </a:ext>
            </a:extLst>
          </p:cNvPr>
          <p:cNvSpPr>
            <a:spLocks noGrp="1"/>
          </p:cNvSpPr>
          <p:nvPr>
            <p:ph type="dt" sz="half" idx="10"/>
          </p:nvPr>
        </p:nvSpPr>
        <p:spPr/>
        <p:txBody>
          <a:bodyPr/>
          <a:lstStyle/>
          <a:p>
            <a:fld id="{49A8DCC3-628E-46B0-8F71-85AE57796783}" type="datetimeFigureOut">
              <a:rPr lang="en-US" smtClean="0"/>
              <a:t>12/2/2020</a:t>
            </a:fld>
            <a:endParaRPr lang="en-US"/>
          </a:p>
        </p:txBody>
      </p:sp>
      <p:sp>
        <p:nvSpPr>
          <p:cNvPr id="6" name="Footer Placeholder 5">
            <a:extLst>
              <a:ext uri="{FF2B5EF4-FFF2-40B4-BE49-F238E27FC236}">
                <a16:creationId xmlns:a16="http://schemas.microsoft.com/office/drawing/2014/main" id="{5F8B94B8-A183-4372-B4F9-E2E5C4633C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87171D-A2F5-43FC-AF1A-FCC542C7E54E}"/>
              </a:ext>
            </a:extLst>
          </p:cNvPr>
          <p:cNvSpPr>
            <a:spLocks noGrp="1"/>
          </p:cNvSpPr>
          <p:nvPr>
            <p:ph type="sldNum" sz="quarter" idx="12"/>
          </p:nvPr>
        </p:nvSpPr>
        <p:spPr/>
        <p:txBody>
          <a:bodyPr/>
          <a:lstStyle/>
          <a:p>
            <a:fld id="{DB5DE12F-1984-41CB-ACE0-D84BB9A4807A}" type="slidenum">
              <a:rPr lang="en-US" smtClean="0"/>
              <a:t>‹#›</a:t>
            </a:fld>
            <a:endParaRPr lang="en-US"/>
          </a:p>
        </p:txBody>
      </p:sp>
    </p:spTree>
    <p:extLst>
      <p:ext uri="{BB962C8B-B14F-4D97-AF65-F5344CB8AC3E}">
        <p14:creationId xmlns:p14="http://schemas.microsoft.com/office/powerpoint/2010/main" val="236372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175B66-42A0-42C2-B1A1-2FFC990383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E69322-2FB2-42ED-98D0-0BC69C19D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F0112D-5E07-42A8-A3DB-1343330695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A8DCC3-628E-46B0-8F71-85AE57796783}" type="datetimeFigureOut">
              <a:rPr lang="en-US" smtClean="0"/>
              <a:t>12/2/2020</a:t>
            </a:fld>
            <a:endParaRPr lang="en-US"/>
          </a:p>
        </p:txBody>
      </p:sp>
      <p:sp>
        <p:nvSpPr>
          <p:cNvPr id="5" name="Footer Placeholder 4">
            <a:extLst>
              <a:ext uri="{FF2B5EF4-FFF2-40B4-BE49-F238E27FC236}">
                <a16:creationId xmlns:a16="http://schemas.microsoft.com/office/drawing/2014/main" id="{04ACD56A-41E4-44B6-B193-DC9DD76104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BA8719-FECA-4781-8093-DFDDBEA85C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5DE12F-1984-41CB-ACE0-D84BB9A4807A}" type="slidenum">
              <a:rPr lang="en-US" smtClean="0"/>
              <a:t>‹#›</a:t>
            </a:fld>
            <a:endParaRPr lang="en-US"/>
          </a:p>
        </p:txBody>
      </p:sp>
    </p:spTree>
    <p:extLst>
      <p:ext uri="{BB962C8B-B14F-4D97-AF65-F5344CB8AC3E}">
        <p14:creationId xmlns:p14="http://schemas.microsoft.com/office/powerpoint/2010/main" val="3770138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flothesof.github.io/k-means-numpy.htm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B5079B5-F044-4DF9-B6CA-151EAC6212E3}"/>
              </a:ext>
            </a:extLst>
          </p:cNvPr>
          <p:cNvSpPr txBox="1"/>
          <p:nvPr/>
        </p:nvSpPr>
        <p:spPr>
          <a:xfrm>
            <a:off x="7464614" y="1783959"/>
            <a:ext cx="4087306" cy="288911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800">
                <a:latin typeface="+mj-lt"/>
                <a:ea typeface="+mj-ea"/>
                <a:cs typeface="+mj-cs"/>
              </a:rPr>
              <a:t>Churches and Coffee: The Best Geographically positioned churches </a:t>
            </a:r>
          </a:p>
        </p:txBody>
      </p:sp>
      <p:sp>
        <p:nvSpPr>
          <p:cNvPr id="12" name="Freeform: Shape 11">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FE546F6B-6BD4-4B86-90D4-71F46F27E3FB}"/>
              </a:ext>
            </a:extLst>
          </p:cNvPr>
          <p:cNvPicPr/>
          <p:nvPr/>
        </p:nvPicPr>
        <p:blipFill rotWithShape="1">
          <a:blip r:embed="rId2"/>
          <a:srcRect l="61222" r="6751"/>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420684158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9FB1B7-34ED-40AB-A654-85E232A18CE6}"/>
              </a:ext>
            </a:extLst>
          </p:cNvPr>
          <p:cNvSpPr txBox="1"/>
          <p:nvPr/>
        </p:nvSpPr>
        <p:spPr>
          <a:xfrm>
            <a:off x="791110" y="811658"/>
            <a:ext cx="10983074" cy="2308324"/>
          </a:xfrm>
          <a:prstGeom prst="rect">
            <a:avLst/>
          </a:prstGeom>
          <a:noFill/>
        </p:spPr>
        <p:txBody>
          <a:bodyPr wrap="square" rtlCol="0">
            <a:spAutoFit/>
          </a:bodyPr>
          <a:lstStyle/>
          <a:p>
            <a:r>
              <a:rPr lang="en-US" dirty="0"/>
              <a:t>This project seeks the answer to two questions:</a:t>
            </a:r>
          </a:p>
          <a:p>
            <a:endParaRPr lang="en-US" dirty="0"/>
          </a:p>
          <a:p>
            <a:r>
              <a:rPr lang="en-US" dirty="0"/>
              <a:t>A. Given existing churches, which church is best located to take advantage of venues (cafes and coffee houses) to meet and discuss spiritual topics in order to share the gospel of Jesus Christ.</a:t>
            </a:r>
          </a:p>
          <a:p>
            <a:endParaRPr lang="en-US" dirty="0"/>
          </a:p>
          <a:p>
            <a:r>
              <a:rPr lang="en-US" dirty="0"/>
              <a:t>B. If a group of Christians were interested in starting a new church, what neighborhood would be an optimal choice in terms of nearby venues (cafes and coffee houses) that facilitate conversation and relationship building.</a:t>
            </a:r>
          </a:p>
          <a:p>
            <a:endParaRPr lang="en-US" dirty="0"/>
          </a:p>
        </p:txBody>
      </p:sp>
    </p:spTree>
    <p:extLst>
      <p:ext uri="{BB962C8B-B14F-4D97-AF65-F5344CB8AC3E}">
        <p14:creationId xmlns:p14="http://schemas.microsoft.com/office/powerpoint/2010/main" val="2087494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BDEA4D-0C1F-4E8B-8A73-3DC8E1F095F9}"/>
              </a:ext>
            </a:extLst>
          </p:cNvPr>
          <p:cNvSpPr txBox="1"/>
          <p:nvPr/>
        </p:nvSpPr>
        <p:spPr>
          <a:xfrm>
            <a:off x="373625" y="344130"/>
            <a:ext cx="10638503" cy="2031325"/>
          </a:xfrm>
          <a:prstGeom prst="rect">
            <a:avLst/>
          </a:prstGeom>
          <a:noFill/>
        </p:spPr>
        <p:txBody>
          <a:bodyPr wrap="square" rtlCol="0">
            <a:spAutoFit/>
          </a:bodyPr>
          <a:lstStyle/>
          <a:p>
            <a:r>
              <a:rPr lang="en-US" b="1" dirty="0"/>
              <a:t>Part A</a:t>
            </a:r>
          </a:p>
          <a:p>
            <a:pPr>
              <a:buFont typeface="+mj-lt"/>
              <a:buAutoNum type="arabicPeriod" startAt="6"/>
            </a:pPr>
            <a:r>
              <a:rPr lang="en-US" dirty="0"/>
              <a:t>Define and apply a function that returns the closest centroid (church) for each point(venue or cafe/coffee house). We will use '</a:t>
            </a:r>
            <a:r>
              <a:rPr lang="en-US" dirty="0" err="1"/>
              <a:t>numpy</a:t>
            </a:r>
            <a:r>
              <a:rPr lang="en-US" dirty="0"/>
              <a:t> broadcasting' to do this. Refer to the blog </a:t>
            </a:r>
            <a:r>
              <a:rPr lang="en-US" dirty="0">
                <a:hlinkClick r:id="rId2"/>
              </a:rPr>
              <a:t>https://flothesof.github.io/k-means-numpy.html</a:t>
            </a:r>
            <a:r>
              <a:rPr lang="en-US" dirty="0"/>
              <a:t> for an explanation of how </a:t>
            </a:r>
            <a:r>
              <a:rPr lang="en-US" dirty="0" err="1"/>
              <a:t>numpy</a:t>
            </a:r>
            <a:r>
              <a:rPr lang="en-US" dirty="0"/>
              <a:t> is used to identify which venue is assigned to which centroid.</a:t>
            </a:r>
          </a:p>
          <a:p>
            <a:pPr>
              <a:buFont typeface="+mj-lt"/>
              <a:buAutoNum type="arabicPeriod" startAt="6"/>
            </a:pPr>
            <a:r>
              <a:rPr lang="en-US" dirty="0"/>
              <a:t>Create a table of churches, sorted, in descending order, with the church having the most cafes/coffee houses nearby at the top.</a:t>
            </a:r>
          </a:p>
          <a:p>
            <a:endParaRPr lang="en-US" dirty="0"/>
          </a:p>
        </p:txBody>
      </p:sp>
      <p:pic>
        <p:nvPicPr>
          <p:cNvPr id="4" name="Picture 3">
            <a:extLst>
              <a:ext uri="{FF2B5EF4-FFF2-40B4-BE49-F238E27FC236}">
                <a16:creationId xmlns:a16="http://schemas.microsoft.com/office/drawing/2014/main" id="{CDCEF585-C194-44B3-9503-F8B55F1006A2}"/>
              </a:ext>
            </a:extLst>
          </p:cNvPr>
          <p:cNvPicPr>
            <a:picLocks noChangeAspect="1"/>
          </p:cNvPicPr>
          <p:nvPr/>
        </p:nvPicPr>
        <p:blipFill>
          <a:blip r:embed="rId3"/>
          <a:stretch>
            <a:fillRect/>
          </a:stretch>
        </p:blipFill>
        <p:spPr>
          <a:xfrm>
            <a:off x="3959760" y="2269457"/>
            <a:ext cx="3092609" cy="4426177"/>
          </a:xfrm>
          <a:prstGeom prst="rect">
            <a:avLst/>
          </a:prstGeom>
        </p:spPr>
      </p:pic>
      <p:sp>
        <p:nvSpPr>
          <p:cNvPr id="5" name="TextBox 4">
            <a:extLst>
              <a:ext uri="{FF2B5EF4-FFF2-40B4-BE49-F238E27FC236}">
                <a16:creationId xmlns:a16="http://schemas.microsoft.com/office/drawing/2014/main" id="{598CF59F-6625-41A5-BC62-ABA7FFEA9C46}"/>
              </a:ext>
            </a:extLst>
          </p:cNvPr>
          <p:cNvSpPr txBox="1"/>
          <p:nvPr/>
        </p:nvSpPr>
        <p:spPr>
          <a:xfrm>
            <a:off x="3959760" y="1900125"/>
            <a:ext cx="3628103" cy="369332"/>
          </a:xfrm>
          <a:prstGeom prst="rect">
            <a:avLst/>
          </a:prstGeom>
          <a:noFill/>
        </p:spPr>
        <p:txBody>
          <a:bodyPr wrap="square" rtlCol="0">
            <a:spAutoFit/>
          </a:bodyPr>
          <a:lstStyle/>
          <a:p>
            <a:r>
              <a:rPr lang="en-US" dirty="0"/>
              <a:t>No. of Nearby Cafes/Coffee Houses</a:t>
            </a:r>
          </a:p>
        </p:txBody>
      </p:sp>
    </p:spTree>
    <p:extLst>
      <p:ext uri="{BB962C8B-B14F-4D97-AF65-F5344CB8AC3E}">
        <p14:creationId xmlns:p14="http://schemas.microsoft.com/office/powerpoint/2010/main" val="525050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83F3E9-E10D-4A40-B5E7-E3F2987C62BC}"/>
              </a:ext>
            </a:extLst>
          </p:cNvPr>
          <p:cNvSpPr txBox="1"/>
          <p:nvPr/>
        </p:nvSpPr>
        <p:spPr>
          <a:xfrm>
            <a:off x="688257" y="216310"/>
            <a:ext cx="11002297" cy="1477328"/>
          </a:xfrm>
          <a:prstGeom prst="rect">
            <a:avLst/>
          </a:prstGeom>
          <a:noFill/>
        </p:spPr>
        <p:txBody>
          <a:bodyPr wrap="square">
            <a:spAutoFit/>
          </a:bodyPr>
          <a:lstStyle/>
          <a:p>
            <a:r>
              <a:rPr lang="en-US" b="1" dirty="0"/>
              <a:t>Part B</a:t>
            </a:r>
          </a:p>
          <a:p>
            <a:pPr>
              <a:buFont typeface="+mj-lt"/>
              <a:buAutoNum type="arabicPeriod" startAt="8"/>
            </a:pPr>
            <a:r>
              <a:rPr lang="en-US" dirty="0"/>
              <a:t>This part of the project that deals with answering the question of where to locate a new church, uses steps 1. - 4. above as well as applying K-Means cluster analysis to the data in order to find the neighborhood with the attribute of having many cafes / Coffee Houses. This is the same analysis as done in the assignment for Week 3 of this Capstone Project.</a:t>
            </a:r>
          </a:p>
        </p:txBody>
      </p:sp>
      <p:pic>
        <p:nvPicPr>
          <p:cNvPr id="5" name="Picture 4">
            <a:extLst>
              <a:ext uri="{FF2B5EF4-FFF2-40B4-BE49-F238E27FC236}">
                <a16:creationId xmlns:a16="http://schemas.microsoft.com/office/drawing/2014/main" id="{599FF9E3-9E4E-4B64-B8D3-F20177C4F2C6}"/>
              </a:ext>
            </a:extLst>
          </p:cNvPr>
          <p:cNvPicPr>
            <a:picLocks noChangeAspect="1"/>
          </p:cNvPicPr>
          <p:nvPr/>
        </p:nvPicPr>
        <p:blipFill>
          <a:blip r:embed="rId2"/>
          <a:stretch>
            <a:fillRect/>
          </a:stretch>
        </p:blipFill>
        <p:spPr>
          <a:xfrm>
            <a:off x="1391645" y="1985363"/>
            <a:ext cx="8484036" cy="4572235"/>
          </a:xfrm>
          <a:prstGeom prst="rect">
            <a:avLst/>
          </a:prstGeom>
        </p:spPr>
      </p:pic>
      <p:sp>
        <p:nvSpPr>
          <p:cNvPr id="7" name="TextBox 6">
            <a:extLst>
              <a:ext uri="{FF2B5EF4-FFF2-40B4-BE49-F238E27FC236}">
                <a16:creationId xmlns:a16="http://schemas.microsoft.com/office/drawing/2014/main" id="{B1AB1B10-9B3A-44C2-98BB-74E2CC13F2F5}"/>
              </a:ext>
            </a:extLst>
          </p:cNvPr>
          <p:cNvSpPr txBox="1"/>
          <p:nvPr/>
        </p:nvSpPr>
        <p:spPr>
          <a:xfrm>
            <a:off x="2630184" y="1693638"/>
            <a:ext cx="6554913" cy="369332"/>
          </a:xfrm>
          <a:prstGeom prst="rect">
            <a:avLst/>
          </a:prstGeom>
          <a:noFill/>
        </p:spPr>
        <p:txBody>
          <a:bodyPr wrap="square" rtlCol="0">
            <a:spAutoFit/>
          </a:bodyPr>
          <a:lstStyle/>
          <a:p>
            <a:r>
              <a:rPr lang="en-US" dirty="0"/>
              <a:t>Most Common Venue of Coffee Shops is in Downtown Toronto</a:t>
            </a:r>
          </a:p>
        </p:txBody>
      </p:sp>
    </p:spTree>
    <p:extLst>
      <p:ext uri="{BB962C8B-B14F-4D97-AF65-F5344CB8AC3E}">
        <p14:creationId xmlns:p14="http://schemas.microsoft.com/office/powerpoint/2010/main" val="1940553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284</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Voorhees</dc:creator>
  <cp:lastModifiedBy>Stephen Voorhees</cp:lastModifiedBy>
  <cp:revision>3</cp:revision>
  <dcterms:created xsi:type="dcterms:W3CDTF">2020-12-02T20:26:08Z</dcterms:created>
  <dcterms:modified xsi:type="dcterms:W3CDTF">2020-12-02T20:44:05Z</dcterms:modified>
</cp:coreProperties>
</file>