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nter Light"/>
      <p:regular r:id="rId12"/>
      <p:bold r:id="rId13"/>
    </p:embeddedFont>
    <p:embeddedFont>
      <p:font typeface="Inter"/>
      <p:regular r:id="rId14"/>
      <p:bold r:id="rId15"/>
    </p:embeddedFont>
    <p:embeddedFont>
      <p:font typeface="Manrope"/>
      <p:regular r:id="rId16"/>
      <p:bold r:id="rId17"/>
    </p:embeddedFont>
    <p:embeddedFont>
      <p:font typeface="Manrope ExtraBold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nterLight-bold.fntdata"/><Relationship Id="rId12" Type="http://schemas.openxmlformats.org/officeDocument/2006/relationships/font" Target="fonts/Inter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Manrope-bold.fntdata"/><Relationship Id="rId16" Type="http://schemas.openxmlformats.org/officeDocument/2006/relationships/font" Target="fonts/Manrop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nrope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668503e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668503e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f7ff41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f7ff41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668503e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668503e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f7ff412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f7ff412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f7ff4125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f7ff412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47820" y="1480912"/>
            <a:ext cx="5034000" cy="21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nrope ExtraBold"/>
              <a:buNone/>
              <a:defRPr sz="52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nrope ExtraBold"/>
              <a:buNone/>
              <a:defRPr sz="52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nrope ExtraBold"/>
              <a:buNone/>
              <a:defRPr sz="52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nrope ExtraBold"/>
              <a:buNone/>
              <a:defRPr sz="52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nrope ExtraBold"/>
              <a:buNone/>
              <a:defRPr sz="52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nrope ExtraBold"/>
              <a:buNone/>
              <a:defRPr sz="52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nrope ExtraBold"/>
              <a:buNone/>
              <a:defRPr sz="52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nrope ExtraBold"/>
              <a:buNone/>
              <a:defRPr sz="52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nrope ExtraBold"/>
              <a:buNone/>
              <a:defRPr sz="52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47820" y="3619606"/>
            <a:ext cx="503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Light"/>
              <a:buNone/>
              <a:defRPr sz="17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Light"/>
              <a:buNone/>
              <a:defRPr sz="17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Light"/>
              <a:buNone/>
              <a:defRPr sz="17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Light"/>
              <a:buNone/>
              <a:defRPr sz="17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Light"/>
              <a:buNone/>
              <a:defRPr sz="17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Light"/>
              <a:buNone/>
              <a:defRPr sz="17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Light"/>
              <a:buNone/>
              <a:defRPr sz="17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Light"/>
              <a:buNone/>
              <a:defRPr sz="17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 Light"/>
              <a:buNone/>
              <a:defRPr sz="17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8220925" y="4625146"/>
            <a:ext cx="636703" cy="254892"/>
            <a:chOff x="257025" y="1456325"/>
            <a:chExt cx="6943325" cy="2779625"/>
          </a:xfrm>
        </p:grpSpPr>
        <p:sp>
          <p:nvSpPr>
            <p:cNvPr id="18" name="Google Shape;18;p2"/>
            <p:cNvSpPr/>
            <p:nvPr/>
          </p:nvSpPr>
          <p:spPr>
            <a:xfrm>
              <a:off x="544425" y="1456325"/>
              <a:ext cx="1081625" cy="1244225"/>
            </a:xfrm>
            <a:custGeom>
              <a:rect b="b" l="l" r="r" t="t"/>
              <a:pathLst>
                <a:path extrusionOk="0" h="49769" w="43265">
                  <a:moveTo>
                    <a:pt x="43264" y="1816"/>
                  </a:moveTo>
                  <a:cubicBezTo>
                    <a:pt x="43264" y="757"/>
                    <a:pt x="42054" y="1"/>
                    <a:pt x="40995" y="606"/>
                  </a:cubicBezTo>
                  <a:lnTo>
                    <a:pt x="909" y="23750"/>
                  </a:lnTo>
                  <a:cubicBezTo>
                    <a:pt x="1" y="24355"/>
                    <a:pt x="1" y="25868"/>
                    <a:pt x="909" y="26322"/>
                  </a:cubicBezTo>
                  <a:lnTo>
                    <a:pt x="40995" y="49164"/>
                  </a:lnTo>
                  <a:cubicBezTo>
                    <a:pt x="42054" y="49769"/>
                    <a:pt x="43264" y="49012"/>
                    <a:pt x="43264" y="47954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15100" y="1463900"/>
              <a:ext cx="1244225" cy="1077825"/>
            </a:xfrm>
            <a:custGeom>
              <a:rect b="b" l="l" r="r" t="t"/>
              <a:pathLst>
                <a:path extrusionOk="0" h="43113" w="49769">
                  <a:moveTo>
                    <a:pt x="26322" y="908"/>
                  </a:moveTo>
                  <a:cubicBezTo>
                    <a:pt x="25717" y="0"/>
                    <a:pt x="24355" y="0"/>
                    <a:pt x="23750" y="908"/>
                  </a:cubicBezTo>
                  <a:lnTo>
                    <a:pt x="606" y="40995"/>
                  </a:lnTo>
                  <a:cubicBezTo>
                    <a:pt x="1" y="41902"/>
                    <a:pt x="757" y="43112"/>
                    <a:pt x="1816" y="43112"/>
                  </a:cubicBezTo>
                  <a:lnTo>
                    <a:pt x="47954" y="43112"/>
                  </a:lnTo>
                  <a:cubicBezTo>
                    <a:pt x="49012" y="43112"/>
                    <a:pt x="49769" y="41902"/>
                    <a:pt x="49164" y="40995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73950" y="2745925"/>
              <a:ext cx="1070250" cy="1251775"/>
            </a:xfrm>
            <a:custGeom>
              <a:rect b="b" l="l" r="r" t="t"/>
              <a:pathLst>
                <a:path extrusionOk="0" h="50071" w="42810">
                  <a:moveTo>
                    <a:pt x="2118" y="605"/>
                  </a:moveTo>
                  <a:cubicBezTo>
                    <a:pt x="1210" y="0"/>
                    <a:pt x="0" y="756"/>
                    <a:pt x="0" y="1815"/>
                  </a:cubicBezTo>
                  <a:lnTo>
                    <a:pt x="0" y="48255"/>
                  </a:lnTo>
                  <a:cubicBezTo>
                    <a:pt x="0" y="49465"/>
                    <a:pt x="1210" y="50070"/>
                    <a:pt x="2118" y="49617"/>
                  </a:cubicBezTo>
                  <a:lnTo>
                    <a:pt x="41902" y="26321"/>
                  </a:lnTo>
                  <a:cubicBezTo>
                    <a:pt x="42810" y="25716"/>
                    <a:pt x="42810" y="24355"/>
                    <a:pt x="41902" y="23749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7025" y="2878275"/>
              <a:ext cx="1580800" cy="1357675"/>
            </a:xfrm>
            <a:custGeom>
              <a:rect b="b" l="l" r="r" t="t"/>
              <a:pathLst>
                <a:path extrusionOk="0" h="54307" w="63232">
                  <a:moveTo>
                    <a:pt x="605" y="2270"/>
                  </a:moveTo>
                  <a:cubicBezTo>
                    <a:pt x="0" y="1362"/>
                    <a:pt x="605" y="0"/>
                    <a:pt x="1816" y="0"/>
                  </a:cubicBezTo>
                  <a:lnTo>
                    <a:pt x="61416" y="0"/>
                  </a:lnTo>
                  <a:cubicBezTo>
                    <a:pt x="62475" y="0"/>
                    <a:pt x="63231" y="1362"/>
                    <a:pt x="62626" y="2270"/>
                  </a:cubicBezTo>
                  <a:lnTo>
                    <a:pt x="32826" y="53399"/>
                  </a:lnTo>
                  <a:cubicBezTo>
                    <a:pt x="32221" y="54306"/>
                    <a:pt x="30860" y="54306"/>
                    <a:pt x="30254" y="53399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9600" y="1959300"/>
              <a:ext cx="3660750" cy="1785025"/>
            </a:xfrm>
            <a:custGeom>
              <a:rect b="b" l="l" r="r" t="t"/>
              <a:pathLst>
                <a:path extrusionOk="0" h="71401" w="146430">
                  <a:moveTo>
                    <a:pt x="92880" y="53550"/>
                  </a:moveTo>
                  <a:cubicBezTo>
                    <a:pt x="93939" y="53853"/>
                    <a:pt x="94696" y="54912"/>
                    <a:pt x="94242" y="55971"/>
                  </a:cubicBezTo>
                  <a:lnTo>
                    <a:pt x="93334" y="58542"/>
                  </a:lnTo>
                  <a:cubicBezTo>
                    <a:pt x="90309" y="67014"/>
                    <a:pt x="83501" y="71400"/>
                    <a:pt x="72459" y="71400"/>
                  </a:cubicBezTo>
                  <a:cubicBezTo>
                    <a:pt x="67618" y="71400"/>
                    <a:pt x="63534" y="70644"/>
                    <a:pt x="60357" y="68980"/>
                  </a:cubicBezTo>
                  <a:cubicBezTo>
                    <a:pt x="55819" y="66711"/>
                    <a:pt x="52642" y="62778"/>
                    <a:pt x="51130" y="57030"/>
                  </a:cubicBezTo>
                  <a:cubicBezTo>
                    <a:pt x="50222" y="54156"/>
                    <a:pt x="49919" y="46895"/>
                    <a:pt x="49919" y="35096"/>
                  </a:cubicBezTo>
                  <a:cubicBezTo>
                    <a:pt x="50071" y="24204"/>
                    <a:pt x="50373" y="17699"/>
                    <a:pt x="50676" y="15582"/>
                  </a:cubicBezTo>
                  <a:cubicBezTo>
                    <a:pt x="52642" y="5295"/>
                    <a:pt x="59903" y="1"/>
                    <a:pt x="72156" y="1"/>
                  </a:cubicBezTo>
                  <a:cubicBezTo>
                    <a:pt x="84107" y="1"/>
                    <a:pt x="91368" y="4690"/>
                    <a:pt x="93788" y="14069"/>
                  </a:cubicBezTo>
                  <a:lnTo>
                    <a:pt x="94544" y="16943"/>
                  </a:lnTo>
                  <a:cubicBezTo>
                    <a:pt x="94847" y="17851"/>
                    <a:pt x="94090" y="18910"/>
                    <a:pt x="93183" y="19061"/>
                  </a:cubicBezTo>
                  <a:lnTo>
                    <a:pt x="84560" y="20725"/>
                  </a:lnTo>
                  <a:cubicBezTo>
                    <a:pt x="83653" y="20876"/>
                    <a:pt x="82745" y="20422"/>
                    <a:pt x="82443" y="19515"/>
                  </a:cubicBezTo>
                  <a:lnTo>
                    <a:pt x="81838" y="17094"/>
                  </a:lnTo>
                  <a:cubicBezTo>
                    <a:pt x="81535" y="15582"/>
                    <a:pt x="80779" y="14523"/>
                    <a:pt x="79871" y="13918"/>
                  </a:cubicBezTo>
                  <a:cubicBezTo>
                    <a:pt x="78510" y="12859"/>
                    <a:pt x="75787" y="12405"/>
                    <a:pt x="72156" y="12405"/>
                  </a:cubicBezTo>
                  <a:cubicBezTo>
                    <a:pt x="68374" y="12405"/>
                    <a:pt x="65954" y="12859"/>
                    <a:pt x="64593" y="14069"/>
                  </a:cubicBezTo>
                  <a:cubicBezTo>
                    <a:pt x="63685" y="14674"/>
                    <a:pt x="63080" y="16035"/>
                    <a:pt x="62777" y="18002"/>
                  </a:cubicBezTo>
                  <a:cubicBezTo>
                    <a:pt x="62324" y="19817"/>
                    <a:pt x="62172" y="25868"/>
                    <a:pt x="62172" y="35852"/>
                  </a:cubicBezTo>
                  <a:cubicBezTo>
                    <a:pt x="62172" y="45987"/>
                    <a:pt x="62324" y="52038"/>
                    <a:pt x="62777" y="53702"/>
                  </a:cubicBezTo>
                  <a:cubicBezTo>
                    <a:pt x="63231" y="55517"/>
                    <a:pt x="63988" y="56727"/>
                    <a:pt x="64895" y="57332"/>
                  </a:cubicBezTo>
                  <a:cubicBezTo>
                    <a:pt x="66257" y="58391"/>
                    <a:pt x="68828" y="58996"/>
                    <a:pt x="72459" y="58996"/>
                  </a:cubicBezTo>
                  <a:cubicBezTo>
                    <a:pt x="75787" y="58996"/>
                    <a:pt x="78207" y="58542"/>
                    <a:pt x="79720" y="57635"/>
                  </a:cubicBezTo>
                  <a:cubicBezTo>
                    <a:pt x="80476" y="57181"/>
                    <a:pt x="81081" y="56122"/>
                    <a:pt x="81686" y="54609"/>
                  </a:cubicBezTo>
                  <a:lnTo>
                    <a:pt x="82291" y="53097"/>
                  </a:lnTo>
                  <a:cubicBezTo>
                    <a:pt x="82594" y="52340"/>
                    <a:pt x="83350" y="51887"/>
                    <a:pt x="84258" y="52038"/>
                  </a:cubicBezTo>
                  <a:close/>
                  <a:moveTo>
                    <a:pt x="8774" y="66711"/>
                  </a:moveTo>
                  <a:cubicBezTo>
                    <a:pt x="5446" y="63988"/>
                    <a:pt x="2874" y="60811"/>
                    <a:pt x="1513" y="57030"/>
                  </a:cubicBezTo>
                  <a:lnTo>
                    <a:pt x="454" y="54307"/>
                  </a:lnTo>
                  <a:cubicBezTo>
                    <a:pt x="0" y="53248"/>
                    <a:pt x="605" y="52189"/>
                    <a:pt x="1664" y="51887"/>
                  </a:cubicBezTo>
                  <a:lnTo>
                    <a:pt x="9984" y="49466"/>
                  </a:lnTo>
                  <a:cubicBezTo>
                    <a:pt x="10892" y="49164"/>
                    <a:pt x="11799" y="49617"/>
                    <a:pt x="12253" y="50525"/>
                  </a:cubicBezTo>
                  <a:lnTo>
                    <a:pt x="13161" y="52794"/>
                  </a:lnTo>
                  <a:cubicBezTo>
                    <a:pt x="14825" y="56878"/>
                    <a:pt x="18001" y="58996"/>
                    <a:pt x="22842" y="58996"/>
                  </a:cubicBezTo>
                  <a:cubicBezTo>
                    <a:pt x="24052" y="58996"/>
                    <a:pt x="25262" y="58845"/>
                    <a:pt x="26473" y="58542"/>
                  </a:cubicBezTo>
                  <a:cubicBezTo>
                    <a:pt x="29347" y="57786"/>
                    <a:pt x="31313" y="56122"/>
                    <a:pt x="32372" y="53248"/>
                  </a:cubicBezTo>
                  <a:cubicBezTo>
                    <a:pt x="33128" y="51281"/>
                    <a:pt x="33431" y="49466"/>
                    <a:pt x="33128" y="47651"/>
                  </a:cubicBezTo>
                  <a:cubicBezTo>
                    <a:pt x="32372" y="43567"/>
                    <a:pt x="28439" y="40239"/>
                    <a:pt x="21329" y="37365"/>
                  </a:cubicBezTo>
                  <a:cubicBezTo>
                    <a:pt x="16791" y="35549"/>
                    <a:pt x="13312" y="33734"/>
                    <a:pt x="10892" y="31919"/>
                  </a:cubicBezTo>
                  <a:cubicBezTo>
                    <a:pt x="6807" y="28742"/>
                    <a:pt x="4387" y="24809"/>
                    <a:pt x="3933" y="19968"/>
                  </a:cubicBezTo>
                  <a:cubicBezTo>
                    <a:pt x="3479" y="15582"/>
                    <a:pt x="4538" y="11497"/>
                    <a:pt x="7412" y="7716"/>
                  </a:cubicBezTo>
                  <a:cubicBezTo>
                    <a:pt x="9984" y="4388"/>
                    <a:pt x="13161" y="2119"/>
                    <a:pt x="17094" y="1060"/>
                  </a:cubicBezTo>
                  <a:cubicBezTo>
                    <a:pt x="19212" y="606"/>
                    <a:pt x="21329" y="303"/>
                    <a:pt x="23296" y="303"/>
                  </a:cubicBezTo>
                  <a:cubicBezTo>
                    <a:pt x="27229" y="303"/>
                    <a:pt x="30708" y="1211"/>
                    <a:pt x="33733" y="3178"/>
                  </a:cubicBezTo>
                  <a:cubicBezTo>
                    <a:pt x="36910" y="4993"/>
                    <a:pt x="39028" y="7413"/>
                    <a:pt x="40389" y="10741"/>
                  </a:cubicBezTo>
                  <a:lnTo>
                    <a:pt x="41600" y="13464"/>
                  </a:lnTo>
                  <a:cubicBezTo>
                    <a:pt x="42053" y="14372"/>
                    <a:pt x="41448" y="15582"/>
                    <a:pt x="40541" y="15884"/>
                  </a:cubicBezTo>
                  <a:lnTo>
                    <a:pt x="32221" y="18456"/>
                  </a:lnTo>
                  <a:cubicBezTo>
                    <a:pt x="31464" y="18758"/>
                    <a:pt x="30557" y="18305"/>
                    <a:pt x="30103" y="17548"/>
                  </a:cubicBezTo>
                  <a:lnTo>
                    <a:pt x="29044" y="15430"/>
                  </a:lnTo>
                  <a:cubicBezTo>
                    <a:pt x="28136" y="13464"/>
                    <a:pt x="26321" y="12556"/>
                    <a:pt x="23296" y="12556"/>
                  </a:cubicBezTo>
                  <a:cubicBezTo>
                    <a:pt x="22388" y="12556"/>
                    <a:pt x="21329" y="12708"/>
                    <a:pt x="20270" y="12859"/>
                  </a:cubicBezTo>
                  <a:cubicBezTo>
                    <a:pt x="19212" y="13161"/>
                    <a:pt x="18304" y="13918"/>
                    <a:pt x="17396" y="14977"/>
                  </a:cubicBezTo>
                  <a:cubicBezTo>
                    <a:pt x="16489" y="16187"/>
                    <a:pt x="16035" y="17397"/>
                    <a:pt x="16186" y="18607"/>
                  </a:cubicBezTo>
                  <a:cubicBezTo>
                    <a:pt x="16489" y="19968"/>
                    <a:pt x="17245" y="21330"/>
                    <a:pt x="18909" y="22540"/>
                  </a:cubicBezTo>
                  <a:cubicBezTo>
                    <a:pt x="20270" y="23448"/>
                    <a:pt x="22691" y="24658"/>
                    <a:pt x="25867" y="25868"/>
                  </a:cubicBezTo>
                  <a:cubicBezTo>
                    <a:pt x="37364" y="30406"/>
                    <a:pt x="43869" y="36911"/>
                    <a:pt x="45230" y="45684"/>
                  </a:cubicBezTo>
                  <a:cubicBezTo>
                    <a:pt x="46138" y="50979"/>
                    <a:pt x="45230" y="55820"/>
                    <a:pt x="42507" y="60509"/>
                  </a:cubicBezTo>
                  <a:cubicBezTo>
                    <a:pt x="39633" y="65652"/>
                    <a:pt x="35246" y="68980"/>
                    <a:pt x="29498" y="70493"/>
                  </a:cubicBezTo>
                  <a:cubicBezTo>
                    <a:pt x="27229" y="71098"/>
                    <a:pt x="24960" y="71400"/>
                    <a:pt x="22691" y="71400"/>
                  </a:cubicBezTo>
                  <a:cubicBezTo>
                    <a:pt x="17396" y="71400"/>
                    <a:pt x="12707" y="69888"/>
                    <a:pt x="8774" y="66711"/>
                  </a:cubicBezTo>
                  <a:close/>
                  <a:moveTo>
                    <a:pt x="98477" y="5900"/>
                  </a:moveTo>
                  <a:cubicBezTo>
                    <a:pt x="98931" y="17699"/>
                    <a:pt x="104982" y="38272"/>
                    <a:pt x="116478" y="67467"/>
                  </a:cubicBezTo>
                  <a:lnTo>
                    <a:pt x="117084" y="69131"/>
                  </a:lnTo>
                  <a:cubicBezTo>
                    <a:pt x="117386" y="69888"/>
                    <a:pt x="117991" y="70341"/>
                    <a:pt x="118748" y="70341"/>
                  </a:cubicBezTo>
                  <a:lnTo>
                    <a:pt x="126160" y="70341"/>
                  </a:lnTo>
                  <a:cubicBezTo>
                    <a:pt x="126916" y="70341"/>
                    <a:pt x="127672" y="69888"/>
                    <a:pt x="127824" y="69131"/>
                  </a:cubicBezTo>
                  <a:lnTo>
                    <a:pt x="128580" y="67467"/>
                  </a:lnTo>
                  <a:cubicBezTo>
                    <a:pt x="139774" y="38272"/>
                    <a:pt x="145825" y="17699"/>
                    <a:pt x="146279" y="5900"/>
                  </a:cubicBezTo>
                  <a:lnTo>
                    <a:pt x="146430" y="3026"/>
                  </a:lnTo>
                  <a:cubicBezTo>
                    <a:pt x="146430" y="1967"/>
                    <a:pt x="145674" y="1060"/>
                    <a:pt x="144615" y="1060"/>
                  </a:cubicBezTo>
                  <a:lnTo>
                    <a:pt x="135992" y="1060"/>
                  </a:lnTo>
                  <a:cubicBezTo>
                    <a:pt x="135085" y="1060"/>
                    <a:pt x="134177" y="1967"/>
                    <a:pt x="134177" y="2875"/>
                  </a:cubicBezTo>
                  <a:lnTo>
                    <a:pt x="134026" y="5447"/>
                  </a:lnTo>
                  <a:cubicBezTo>
                    <a:pt x="133723" y="13010"/>
                    <a:pt x="130093" y="26776"/>
                    <a:pt x="123286" y="46441"/>
                  </a:cubicBezTo>
                  <a:cubicBezTo>
                    <a:pt x="122983" y="47046"/>
                    <a:pt x="122075" y="47046"/>
                    <a:pt x="121924" y="46441"/>
                  </a:cubicBezTo>
                  <a:cubicBezTo>
                    <a:pt x="114814" y="26776"/>
                    <a:pt x="111184" y="13010"/>
                    <a:pt x="110730" y="5447"/>
                  </a:cubicBezTo>
                  <a:lnTo>
                    <a:pt x="110579" y="2875"/>
                  </a:lnTo>
                  <a:cubicBezTo>
                    <a:pt x="110579" y="1967"/>
                    <a:pt x="109823" y="1060"/>
                    <a:pt x="108764" y="1060"/>
                  </a:cubicBezTo>
                  <a:lnTo>
                    <a:pt x="100141" y="1060"/>
                  </a:lnTo>
                  <a:cubicBezTo>
                    <a:pt x="99082" y="1060"/>
                    <a:pt x="98326" y="1967"/>
                    <a:pt x="98326" y="3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Manrope ExtraBold"/>
              <a:buNone/>
              <a:defRPr sz="36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Manrope ExtraBold"/>
              <a:buNone/>
              <a:defRPr sz="3600"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Manrope ExtraBold"/>
              <a:buNone/>
              <a:defRPr sz="3600"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Manrope ExtraBold"/>
              <a:buNone/>
              <a:defRPr sz="3600"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Manrope ExtraBold"/>
              <a:buNone/>
              <a:defRPr sz="3600"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Manrope ExtraBold"/>
              <a:buNone/>
              <a:defRPr sz="3600"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Manrope ExtraBold"/>
              <a:buNone/>
              <a:defRPr sz="3600"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Manrope ExtraBold"/>
              <a:buNone/>
              <a:defRPr sz="3600"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Manrope ExtraBold"/>
              <a:buNone/>
              <a:defRPr sz="3600"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grpSp>
        <p:nvGrpSpPr>
          <p:cNvPr id="25" name="Google Shape;25;p3"/>
          <p:cNvGrpSpPr/>
          <p:nvPr/>
        </p:nvGrpSpPr>
        <p:grpSpPr>
          <a:xfrm>
            <a:off x="8220925" y="4625146"/>
            <a:ext cx="636703" cy="254892"/>
            <a:chOff x="257025" y="1456325"/>
            <a:chExt cx="6943325" cy="2779625"/>
          </a:xfrm>
        </p:grpSpPr>
        <p:sp>
          <p:nvSpPr>
            <p:cNvPr id="26" name="Google Shape;26;p3"/>
            <p:cNvSpPr/>
            <p:nvPr/>
          </p:nvSpPr>
          <p:spPr>
            <a:xfrm>
              <a:off x="544425" y="1456325"/>
              <a:ext cx="1081625" cy="1244225"/>
            </a:xfrm>
            <a:custGeom>
              <a:rect b="b" l="l" r="r" t="t"/>
              <a:pathLst>
                <a:path extrusionOk="0" h="49769" w="43265">
                  <a:moveTo>
                    <a:pt x="43264" y="1816"/>
                  </a:moveTo>
                  <a:cubicBezTo>
                    <a:pt x="43264" y="757"/>
                    <a:pt x="42054" y="1"/>
                    <a:pt x="40995" y="606"/>
                  </a:cubicBezTo>
                  <a:lnTo>
                    <a:pt x="909" y="23750"/>
                  </a:lnTo>
                  <a:cubicBezTo>
                    <a:pt x="1" y="24355"/>
                    <a:pt x="1" y="25868"/>
                    <a:pt x="909" y="26322"/>
                  </a:cubicBezTo>
                  <a:lnTo>
                    <a:pt x="40995" y="49164"/>
                  </a:lnTo>
                  <a:cubicBezTo>
                    <a:pt x="42054" y="49769"/>
                    <a:pt x="43264" y="49012"/>
                    <a:pt x="43264" y="47954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815100" y="1463900"/>
              <a:ext cx="1244225" cy="1077825"/>
            </a:xfrm>
            <a:custGeom>
              <a:rect b="b" l="l" r="r" t="t"/>
              <a:pathLst>
                <a:path extrusionOk="0" h="43113" w="49769">
                  <a:moveTo>
                    <a:pt x="26322" y="908"/>
                  </a:moveTo>
                  <a:cubicBezTo>
                    <a:pt x="25717" y="0"/>
                    <a:pt x="24355" y="0"/>
                    <a:pt x="23750" y="908"/>
                  </a:cubicBezTo>
                  <a:lnTo>
                    <a:pt x="606" y="40995"/>
                  </a:lnTo>
                  <a:cubicBezTo>
                    <a:pt x="1" y="41902"/>
                    <a:pt x="757" y="43112"/>
                    <a:pt x="1816" y="43112"/>
                  </a:cubicBezTo>
                  <a:lnTo>
                    <a:pt x="47954" y="43112"/>
                  </a:lnTo>
                  <a:cubicBezTo>
                    <a:pt x="49012" y="43112"/>
                    <a:pt x="49769" y="41902"/>
                    <a:pt x="49164" y="40995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973950" y="2745925"/>
              <a:ext cx="1070250" cy="1251775"/>
            </a:xfrm>
            <a:custGeom>
              <a:rect b="b" l="l" r="r" t="t"/>
              <a:pathLst>
                <a:path extrusionOk="0" h="50071" w="42810">
                  <a:moveTo>
                    <a:pt x="2118" y="605"/>
                  </a:moveTo>
                  <a:cubicBezTo>
                    <a:pt x="1210" y="0"/>
                    <a:pt x="0" y="756"/>
                    <a:pt x="0" y="1815"/>
                  </a:cubicBezTo>
                  <a:lnTo>
                    <a:pt x="0" y="48255"/>
                  </a:lnTo>
                  <a:cubicBezTo>
                    <a:pt x="0" y="49465"/>
                    <a:pt x="1210" y="50070"/>
                    <a:pt x="2118" y="49617"/>
                  </a:cubicBezTo>
                  <a:lnTo>
                    <a:pt x="41902" y="26321"/>
                  </a:lnTo>
                  <a:cubicBezTo>
                    <a:pt x="42810" y="25716"/>
                    <a:pt x="42810" y="24355"/>
                    <a:pt x="41902" y="23749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57025" y="2878275"/>
              <a:ext cx="1580800" cy="1357675"/>
            </a:xfrm>
            <a:custGeom>
              <a:rect b="b" l="l" r="r" t="t"/>
              <a:pathLst>
                <a:path extrusionOk="0" h="54307" w="63232">
                  <a:moveTo>
                    <a:pt x="605" y="2270"/>
                  </a:moveTo>
                  <a:cubicBezTo>
                    <a:pt x="0" y="1362"/>
                    <a:pt x="605" y="0"/>
                    <a:pt x="1816" y="0"/>
                  </a:cubicBezTo>
                  <a:lnTo>
                    <a:pt x="61416" y="0"/>
                  </a:lnTo>
                  <a:cubicBezTo>
                    <a:pt x="62475" y="0"/>
                    <a:pt x="63231" y="1362"/>
                    <a:pt x="62626" y="2270"/>
                  </a:cubicBezTo>
                  <a:lnTo>
                    <a:pt x="32826" y="53399"/>
                  </a:lnTo>
                  <a:cubicBezTo>
                    <a:pt x="32221" y="54306"/>
                    <a:pt x="30860" y="54306"/>
                    <a:pt x="30254" y="53399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539600" y="1959300"/>
              <a:ext cx="3660750" cy="1785025"/>
            </a:xfrm>
            <a:custGeom>
              <a:rect b="b" l="l" r="r" t="t"/>
              <a:pathLst>
                <a:path extrusionOk="0" h="71401" w="146430">
                  <a:moveTo>
                    <a:pt x="92880" y="53550"/>
                  </a:moveTo>
                  <a:cubicBezTo>
                    <a:pt x="93939" y="53853"/>
                    <a:pt x="94696" y="54912"/>
                    <a:pt x="94242" y="55971"/>
                  </a:cubicBezTo>
                  <a:lnTo>
                    <a:pt x="93334" y="58542"/>
                  </a:lnTo>
                  <a:cubicBezTo>
                    <a:pt x="90309" y="67014"/>
                    <a:pt x="83501" y="71400"/>
                    <a:pt x="72459" y="71400"/>
                  </a:cubicBezTo>
                  <a:cubicBezTo>
                    <a:pt x="67618" y="71400"/>
                    <a:pt x="63534" y="70644"/>
                    <a:pt x="60357" y="68980"/>
                  </a:cubicBezTo>
                  <a:cubicBezTo>
                    <a:pt x="55819" y="66711"/>
                    <a:pt x="52642" y="62778"/>
                    <a:pt x="51130" y="57030"/>
                  </a:cubicBezTo>
                  <a:cubicBezTo>
                    <a:pt x="50222" y="54156"/>
                    <a:pt x="49919" y="46895"/>
                    <a:pt x="49919" y="35096"/>
                  </a:cubicBezTo>
                  <a:cubicBezTo>
                    <a:pt x="50071" y="24204"/>
                    <a:pt x="50373" y="17699"/>
                    <a:pt x="50676" y="15582"/>
                  </a:cubicBezTo>
                  <a:cubicBezTo>
                    <a:pt x="52642" y="5295"/>
                    <a:pt x="59903" y="1"/>
                    <a:pt x="72156" y="1"/>
                  </a:cubicBezTo>
                  <a:cubicBezTo>
                    <a:pt x="84107" y="1"/>
                    <a:pt x="91368" y="4690"/>
                    <a:pt x="93788" y="14069"/>
                  </a:cubicBezTo>
                  <a:lnTo>
                    <a:pt x="94544" y="16943"/>
                  </a:lnTo>
                  <a:cubicBezTo>
                    <a:pt x="94847" y="17851"/>
                    <a:pt x="94090" y="18910"/>
                    <a:pt x="93183" y="19061"/>
                  </a:cubicBezTo>
                  <a:lnTo>
                    <a:pt x="84560" y="20725"/>
                  </a:lnTo>
                  <a:cubicBezTo>
                    <a:pt x="83653" y="20876"/>
                    <a:pt x="82745" y="20422"/>
                    <a:pt x="82443" y="19515"/>
                  </a:cubicBezTo>
                  <a:lnTo>
                    <a:pt x="81838" y="17094"/>
                  </a:lnTo>
                  <a:cubicBezTo>
                    <a:pt x="81535" y="15582"/>
                    <a:pt x="80779" y="14523"/>
                    <a:pt x="79871" y="13918"/>
                  </a:cubicBezTo>
                  <a:cubicBezTo>
                    <a:pt x="78510" y="12859"/>
                    <a:pt x="75787" y="12405"/>
                    <a:pt x="72156" y="12405"/>
                  </a:cubicBezTo>
                  <a:cubicBezTo>
                    <a:pt x="68374" y="12405"/>
                    <a:pt x="65954" y="12859"/>
                    <a:pt x="64593" y="14069"/>
                  </a:cubicBezTo>
                  <a:cubicBezTo>
                    <a:pt x="63685" y="14674"/>
                    <a:pt x="63080" y="16035"/>
                    <a:pt x="62777" y="18002"/>
                  </a:cubicBezTo>
                  <a:cubicBezTo>
                    <a:pt x="62324" y="19817"/>
                    <a:pt x="62172" y="25868"/>
                    <a:pt x="62172" y="35852"/>
                  </a:cubicBezTo>
                  <a:cubicBezTo>
                    <a:pt x="62172" y="45987"/>
                    <a:pt x="62324" y="52038"/>
                    <a:pt x="62777" y="53702"/>
                  </a:cubicBezTo>
                  <a:cubicBezTo>
                    <a:pt x="63231" y="55517"/>
                    <a:pt x="63988" y="56727"/>
                    <a:pt x="64895" y="57332"/>
                  </a:cubicBezTo>
                  <a:cubicBezTo>
                    <a:pt x="66257" y="58391"/>
                    <a:pt x="68828" y="58996"/>
                    <a:pt x="72459" y="58996"/>
                  </a:cubicBezTo>
                  <a:cubicBezTo>
                    <a:pt x="75787" y="58996"/>
                    <a:pt x="78207" y="58542"/>
                    <a:pt x="79720" y="57635"/>
                  </a:cubicBezTo>
                  <a:cubicBezTo>
                    <a:pt x="80476" y="57181"/>
                    <a:pt x="81081" y="56122"/>
                    <a:pt x="81686" y="54609"/>
                  </a:cubicBezTo>
                  <a:lnTo>
                    <a:pt x="82291" y="53097"/>
                  </a:lnTo>
                  <a:cubicBezTo>
                    <a:pt x="82594" y="52340"/>
                    <a:pt x="83350" y="51887"/>
                    <a:pt x="84258" y="52038"/>
                  </a:cubicBezTo>
                  <a:close/>
                  <a:moveTo>
                    <a:pt x="8774" y="66711"/>
                  </a:moveTo>
                  <a:cubicBezTo>
                    <a:pt x="5446" y="63988"/>
                    <a:pt x="2874" y="60811"/>
                    <a:pt x="1513" y="57030"/>
                  </a:cubicBezTo>
                  <a:lnTo>
                    <a:pt x="454" y="54307"/>
                  </a:lnTo>
                  <a:cubicBezTo>
                    <a:pt x="0" y="53248"/>
                    <a:pt x="605" y="52189"/>
                    <a:pt x="1664" y="51887"/>
                  </a:cubicBezTo>
                  <a:lnTo>
                    <a:pt x="9984" y="49466"/>
                  </a:lnTo>
                  <a:cubicBezTo>
                    <a:pt x="10892" y="49164"/>
                    <a:pt x="11799" y="49617"/>
                    <a:pt x="12253" y="50525"/>
                  </a:cubicBezTo>
                  <a:lnTo>
                    <a:pt x="13161" y="52794"/>
                  </a:lnTo>
                  <a:cubicBezTo>
                    <a:pt x="14825" y="56878"/>
                    <a:pt x="18001" y="58996"/>
                    <a:pt x="22842" y="58996"/>
                  </a:cubicBezTo>
                  <a:cubicBezTo>
                    <a:pt x="24052" y="58996"/>
                    <a:pt x="25262" y="58845"/>
                    <a:pt x="26473" y="58542"/>
                  </a:cubicBezTo>
                  <a:cubicBezTo>
                    <a:pt x="29347" y="57786"/>
                    <a:pt x="31313" y="56122"/>
                    <a:pt x="32372" y="53248"/>
                  </a:cubicBezTo>
                  <a:cubicBezTo>
                    <a:pt x="33128" y="51281"/>
                    <a:pt x="33431" y="49466"/>
                    <a:pt x="33128" y="47651"/>
                  </a:cubicBezTo>
                  <a:cubicBezTo>
                    <a:pt x="32372" y="43567"/>
                    <a:pt x="28439" y="40239"/>
                    <a:pt x="21329" y="37365"/>
                  </a:cubicBezTo>
                  <a:cubicBezTo>
                    <a:pt x="16791" y="35549"/>
                    <a:pt x="13312" y="33734"/>
                    <a:pt x="10892" y="31919"/>
                  </a:cubicBezTo>
                  <a:cubicBezTo>
                    <a:pt x="6807" y="28742"/>
                    <a:pt x="4387" y="24809"/>
                    <a:pt x="3933" y="19968"/>
                  </a:cubicBezTo>
                  <a:cubicBezTo>
                    <a:pt x="3479" y="15582"/>
                    <a:pt x="4538" y="11497"/>
                    <a:pt x="7412" y="7716"/>
                  </a:cubicBezTo>
                  <a:cubicBezTo>
                    <a:pt x="9984" y="4388"/>
                    <a:pt x="13161" y="2119"/>
                    <a:pt x="17094" y="1060"/>
                  </a:cubicBezTo>
                  <a:cubicBezTo>
                    <a:pt x="19212" y="606"/>
                    <a:pt x="21329" y="303"/>
                    <a:pt x="23296" y="303"/>
                  </a:cubicBezTo>
                  <a:cubicBezTo>
                    <a:pt x="27229" y="303"/>
                    <a:pt x="30708" y="1211"/>
                    <a:pt x="33733" y="3178"/>
                  </a:cubicBezTo>
                  <a:cubicBezTo>
                    <a:pt x="36910" y="4993"/>
                    <a:pt x="39028" y="7413"/>
                    <a:pt x="40389" y="10741"/>
                  </a:cubicBezTo>
                  <a:lnTo>
                    <a:pt x="41600" y="13464"/>
                  </a:lnTo>
                  <a:cubicBezTo>
                    <a:pt x="42053" y="14372"/>
                    <a:pt x="41448" y="15582"/>
                    <a:pt x="40541" y="15884"/>
                  </a:cubicBezTo>
                  <a:lnTo>
                    <a:pt x="32221" y="18456"/>
                  </a:lnTo>
                  <a:cubicBezTo>
                    <a:pt x="31464" y="18758"/>
                    <a:pt x="30557" y="18305"/>
                    <a:pt x="30103" y="17548"/>
                  </a:cubicBezTo>
                  <a:lnTo>
                    <a:pt x="29044" y="15430"/>
                  </a:lnTo>
                  <a:cubicBezTo>
                    <a:pt x="28136" y="13464"/>
                    <a:pt x="26321" y="12556"/>
                    <a:pt x="23296" y="12556"/>
                  </a:cubicBezTo>
                  <a:cubicBezTo>
                    <a:pt x="22388" y="12556"/>
                    <a:pt x="21329" y="12708"/>
                    <a:pt x="20270" y="12859"/>
                  </a:cubicBezTo>
                  <a:cubicBezTo>
                    <a:pt x="19212" y="13161"/>
                    <a:pt x="18304" y="13918"/>
                    <a:pt x="17396" y="14977"/>
                  </a:cubicBezTo>
                  <a:cubicBezTo>
                    <a:pt x="16489" y="16187"/>
                    <a:pt x="16035" y="17397"/>
                    <a:pt x="16186" y="18607"/>
                  </a:cubicBezTo>
                  <a:cubicBezTo>
                    <a:pt x="16489" y="19968"/>
                    <a:pt x="17245" y="21330"/>
                    <a:pt x="18909" y="22540"/>
                  </a:cubicBezTo>
                  <a:cubicBezTo>
                    <a:pt x="20270" y="23448"/>
                    <a:pt x="22691" y="24658"/>
                    <a:pt x="25867" y="25868"/>
                  </a:cubicBezTo>
                  <a:cubicBezTo>
                    <a:pt x="37364" y="30406"/>
                    <a:pt x="43869" y="36911"/>
                    <a:pt x="45230" y="45684"/>
                  </a:cubicBezTo>
                  <a:cubicBezTo>
                    <a:pt x="46138" y="50979"/>
                    <a:pt x="45230" y="55820"/>
                    <a:pt x="42507" y="60509"/>
                  </a:cubicBezTo>
                  <a:cubicBezTo>
                    <a:pt x="39633" y="65652"/>
                    <a:pt x="35246" y="68980"/>
                    <a:pt x="29498" y="70493"/>
                  </a:cubicBezTo>
                  <a:cubicBezTo>
                    <a:pt x="27229" y="71098"/>
                    <a:pt x="24960" y="71400"/>
                    <a:pt x="22691" y="71400"/>
                  </a:cubicBezTo>
                  <a:cubicBezTo>
                    <a:pt x="17396" y="71400"/>
                    <a:pt x="12707" y="69888"/>
                    <a:pt x="8774" y="66711"/>
                  </a:cubicBezTo>
                  <a:close/>
                  <a:moveTo>
                    <a:pt x="98477" y="5900"/>
                  </a:moveTo>
                  <a:cubicBezTo>
                    <a:pt x="98931" y="17699"/>
                    <a:pt x="104982" y="38272"/>
                    <a:pt x="116478" y="67467"/>
                  </a:cubicBezTo>
                  <a:lnTo>
                    <a:pt x="117084" y="69131"/>
                  </a:lnTo>
                  <a:cubicBezTo>
                    <a:pt x="117386" y="69888"/>
                    <a:pt x="117991" y="70341"/>
                    <a:pt x="118748" y="70341"/>
                  </a:cubicBezTo>
                  <a:lnTo>
                    <a:pt x="126160" y="70341"/>
                  </a:lnTo>
                  <a:cubicBezTo>
                    <a:pt x="126916" y="70341"/>
                    <a:pt x="127672" y="69888"/>
                    <a:pt x="127824" y="69131"/>
                  </a:cubicBezTo>
                  <a:lnTo>
                    <a:pt x="128580" y="67467"/>
                  </a:lnTo>
                  <a:cubicBezTo>
                    <a:pt x="139774" y="38272"/>
                    <a:pt x="145825" y="17699"/>
                    <a:pt x="146279" y="5900"/>
                  </a:cubicBezTo>
                  <a:lnTo>
                    <a:pt x="146430" y="3026"/>
                  </a:lnTo>
                  <a:cubicBezTo>
                    <a:pt x="146430" y="1967"/>
                    <a:pt x="145674" y="1060"/>
                    <a:pt x="144615" y="1060"/>
                  </a:cubicBezTo>
                  <a:lnTo>
                    <a:pt x="135992" y="1060"/>
                  </a:lnTo>
                  <a:cubicBezTo>
                    <a:pt x="135085" y="1060"/>
                    <a:pt x="134177" y="1967"/>
                    <a:pt x="134177" y="2875"/>
                  </a:cubicBezTo>
                  <a:lnTo>
                    <a:pt x="134026" y="5447"/>
                  </a:lnTo>
                  <a:cubicBezTo>
                    <a:pt x="133723" y="13010"/>
                    <a:pt x="130093" y="26776"/>
                    <a:pt x="123286" y="46441"/>
                  </a:cubicBezTo>
                  <a:cubicBezTo>
                    <a:pt x="122983" y="47046"/>
                    <a:pt x="122075" y="47046"/>
                    <a:pt x="121924" y="46441"/>
                  </a:cubicBezTo>
                  <a:cubicBezTo>
                    <a:pt x="114814" y="26776"/>
                    <a:pt x="111184" y="13010"/>
                    <a:pt x="110730" y="5447"/>
                  </a:cubicBezTo>
                  <a:lnTo>
                    <a:pt x="110579" y="2875"/>
                  </a:lnTo>
                  <a:cubicBezTo>
                    <a:pt x="110579" y="1967"/>
                    <a:pt x="109823" y="1060"/>
                    <a:pt x="108764" y="1060"/>
                  </a:cubicBezTo>
                  <a:lnTo>
                    <a:pt x="100141" y="1060"/>
                  </a:lnTo>
                  <a:cubicBezTo>
                    <a:pt x="99082" y="1060"/>
                    <a:pt x="98326" y="1967"/>
                    <a:pt x="98326" y="3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311700" y="798300"/>
            <a:ext cx="77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11700" y="1505750"/>
            <a:ext cx="51714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798300"/>
            <a:ext cx="77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11700" y="1505750"/>
            <a:ext cx="37263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292342" y="1505750"/>
            <a:ext cx="37263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798300"/>
            <a:ext cx="77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3958750" y="0"/>
            <a:ext cx="5185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789275"/>
            <a:ext cx="33531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1700" y="1688675"/>
            <a:ext cx="33531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700" y="1176675"/>
            <a:ext cx="4413000" cy="26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Font typeface="Manrope"/>
              <a:buNone/>
              <a:defRPr b="1" sz="33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Font typeface="Manrope"/>
              <a:buNone/>
              <a:defRPr b="1" sz="33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Font typeface="Manrope"/>
              <a:buNone/>
              <a:defRPr b="1" sz="33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Font typeface="Manrope"/>
              <a:buNone/>
              <a:defRPr b="1" sz="33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Font typeface="Manrope"/>
              <a:buNone/>
              <a:defRPr b="1" sz="33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Font typeface="Manrope"/>
              <a:buNone/>
              <a:defRPr b="1" sz="33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Font typeface="Manrope"/>
              <a:buNone/>
              <a:defRPr b="1" sz="33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Font typeface="Manrope"/>
              <a:buNone/>
              <a:defRPr b="1" sz="33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Font typeface="Manrope"/>
              <a:buNone/>
              <a:defRPr b="1" sz="33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798300"/>
            <a:ext cx="775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 ExtraBold"/>
              <a:buNone/>
              <a:defRPr sz="2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 ExtraBold"/>
              <a:buNone/>
              <a:defRPr sz="2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 ExtraBold"/>
              <a:buNone/>
              <a:defRPr sz="2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 ExtraBold"/>
              <a:buNone/>
              <a:defRPr sz="2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 ExtraBold"/>
              <a:buNone/>
              <a:defRPr sz="2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 ExtraBold"/>
              <a:buNone/>
              <a:defRPr sz="2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 ExtraBold"/>
              <a:buNone/>
              <a:defRPr sz="2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 ExtraBold"/>
              <a:buNone/>
              <a:defRPr sz="2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 ExtraBold"/>
              <a:buNone/>
              <a:defRPr sz="28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90700"/>
            <a:ext cx="77544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8220925" y="4625146"/>
            <a:ext cx="636703" cy="254892"/>
            <a:chOff x="257025" y="1456325"/>
            <a:chExt cx="6943325" cy="2779625"/>
          </a:xfrm>
        </p:grpSpPr>
        <p:sp>
          <p:nvSpPr>
            <p:cNvPr id="9" name="Google Shape;9;p1"/>
            <p:cNvSpPr/>
            <p:nvPr/>
          </p:nvSpPr>
          <p:spPr>
            <a:xfrm>
              <a:off x="544425" y="1456325"/>
              <a:ext cx="1081625" cy="1244225"/>
            </a:xfrm>
            <a:custGeom>
              <a:rect b="b" l="l" r="r" t="t"/>
              <a:pathLst>
                <a:path extrusionOk="0" h="49769" w="43265">
                  <a:moveTo>
                    <a:pt x="43264" y="1816"/>
                  </a:moveTo>
                  <a:cubicBezTo>
                    <a:pt x="43264" y="757"/>
                    <a:pt x="42054" y="1"/>
                    <a:pt x="40995" y="606"/>
                  </a:cubicBezTo>
                  <a:lnTo>
                    <a:pt x="909" y="23750"/>
                  </a:lnTo>
                  <a:cubicBezTo>
                    <a:pt x="1" y="24355"/>
                    <a:pt x="1" y="25868"/>
                    <a:pt x="909" y="26322"/>
                  </a:cubicBezTo>
                  <a:lnTo>
                    <a:pt x="40995" y="49164"/>
                  </a:lnTo>
                  <a:cubicBezTo>
                    <a:pt x="42054" y="49769"/>
                    <a:pt x="43264" y="49012"/>
                    <a:pt x="43264" y="47954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815100" y="1463900"/>
              <a:ext cx="1244225" cy="1077825"/>
            </a:xfrm>
            <a:custGeom>
              <a:rect b="b" l="l" r="r" t="t"/>
              <a:pathLst>
                <a:path extrusionOk="0" h="43113" w="49769">
                  <a:moveTo>
                    <a:pt x="26322" y="908"/>
                  </a:moveTo>
                  <a:cubicBezTo>
                    <a:pt x="25717" y="0"/>
                    <a:pt x="24355" y="0"/>
                    <a:pt x="23750" y="908"/>
                  </a:cubicBezTo>
                  <a:lnTo>
                    <a:pt x="606" y="40995"/>
                  </a:lnTo>
                  <a:cubicBezTo>
                    <a:pt x="1" y="41902"/>
                    <a:pt x="757" y="43112"/>
                    <a:pt x="1816" y="43112"/>
                  </a:cubicBezTo>
                  <a:lnTo>
                    <a:pt x="47954" y="43112"/>
                  </a:lnTo>
                  <a:cubicBezTo>
                    <a:pt x="49012" y="43112"/>
                    <a:pt x="49769" y="41902"/>
                    <a:pt x="49164" y="40995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973950" y="2745925"/>
              <a:ext cx="1070250" cy="1251775"/>
            </a:xfrm>
            <a:custGeom>
              <a:rect b="b" l="l" r="r" t="t"/>
              <a:pathLst>
                <a:path extrusionOk="0" h="50071" w="42810">
                  <a:moveTo>
                    <a:pt x="2118" y="605"/>
                  </a:moveTo>
                  <a:cubicBezTo>
                    <a:pt x="1210" y="0"/>
                    <a:pt x="0" y="756"/>
                    <a:pt x="0" y="1815"/>
                  </a:cubicBezTo>
                  <a:lnTo>
                    <a:pt x="0" y="48255"/>
                  </a:lnTo>
                  <a:cubicBezTo>
                    <a:pt x="0" y="49465"/>
                    <a:pt x="1210" y="50070"/>
                    <a:pt x="2118" y="49617"/>
                  </a:cubicBezTo>
                  <a:lnTo>
                    <a:pt x="41902" y="26321"/>
                  </a:lnTo>
                  <a:cubicBezTo>
                    <a:pt x="42810" y="25716"/>
                    <a:pt x="42810" y="24355"/>
                    <a:pt x="41902" y="23749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7025" y="2878275"/>
              <a:ext cx="1580800" cy="1357675"/>
            </a:xfrm>
            <a:custGeom>
              <a:rect b="b" l="l" r="r" t="t"/>
              <a:pathLst>
                <a:path extrusionOk="0" h="54307" w="63232">
                  <a:moveTo>
                    <a:pt x="605" y="2270"/>
                  </a:moveTo>
                  <a:cubicBezTo>
                    <a:pt x="0" y="1362"/>
                    <a:pt x="605" y="0"/>
                    <a:pt x="1816" y="0"/>
                  </a:cubicBezTo>
                  <a:lnTo>
                    <a:pt x="61416" y="0"/>
                  </a:lnTo>
                  <a:cubicBezTo>
                    <a:pt x="62475" y="0"/>
                    <a:pt x="63231" y="1362"/>
                    <a:pt x="62626" y="2270"/>
                  </a:cubicBezTo>
                  <a:lnTo>
                    <a:pt x="32826" y="53399"/>
                  </a:lnTo>
                  <a:cubicBezTo>
                    <a:pt x="32221" y="54306"/>
                    <a:pt x="30860" y="54306"/>
                    <a:pt x="30254" y="53399"/>
                  </a:cubicBezTo>
                  <a:close/>
                </a:path>
              </a:pathLst>
            </a:custGeom>
            <a:solidFill>
              <a:srgbClr val="01A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39600" y="1959300"/>
              <a:ext cx="3660750" cy="1785025"/>
            </a:xfrm>
            <a:custGeom>
              <a:rect b="b" l="l" r="r" t="t"/>
              <a:pathLst>
                <a:path extrusionOk="0" h="71401" w="146430">
                  <a:moveTo>
                    <a:pt x="92880" y="53550"/>
                  </a:moveTo>
                  <a:cubicBezTo>
                    <a:pt x="93939" y="53853"/>
                    <a:pt x="94696" y="54912"/>
                    <a:pt x="94242" y="55971"/>
                  </a:cubicBezTo>
                  <a:lnTo>
                    <a:pt x="93334" y="58542"/>
                  </a:lnTo>
                  <a:cubicBezTo>
                    <a:pt x="90309" y="67014"/>
                    <a:pt x="83501" y="71400"/>
                    <a:pt x="72459" y="71400"/>
                  </a:cubicBezTo>
                  <a:cubicBezTo>
                    <a:pt x="67618" y="71400"/>
                    <a:pt x="63534" y="70644"/>
                    <a:pt x="60357" y="68980"/>
                  </a:cubicBezTo>
                  <a:cubicBezTo>
                    <a:pt x="55819" y="66711"/>
                    <a:pt x="52642" y="62778"/>
                    <a:pt x="51130" y="57030"/>
                  </a:cubicBezTo>
                  <a:cubicBezTo>
                    <a:pt x="50222" y="54156"/>
                    <a:pt x="49919" y="46895"/>
                    <a:pt x="49919" y="35096"/>
                  </a:cubicBezTo>
                  <a:cubicBezTo>
                    <a:pt x="50071" y="24204"/>
                    <a:pt x="50373" y="17699"/>
                    <a:pt x="50676" y="15582"/>
                  </a:cubicBezTo>
                  <a:cubicBezTo>
                    <a:pt x="52642" y="5295"/>
                    <a:pt x="59903" y="1"/>
                    <a:pt x="72156" y="1"/>
                  </a:cubicBezTo>
                  <a:cubicBezTo>
                    <a:pt x="84107" y="1"/>
                    <a:pt x="91368" y="4690"/>
                    <a:pt x="93788" y="14069"/>
                  </a:cubicBezTo>
                  <a:lnTo>
                    <a:pt x="94544" y="16943"/>
                  </a:lnTo>
                  <a:cubicBezTo>
                    <a:pt x="94847" y="17851"/>
                    <a:pt x="94090" y="18910"/>
                    <a:pt x="93183" y="19061"/>
                  </a:cubicBezTo>
                  <a:lnTo>
                    <a:pt x="84560" y="20725"/>
                  </a:lnTo>
                  <a:cubicBezTo>
                    <a:pt x="83653" y="20876"/>
                    <a:pt x="82745" y="20422"/>
                    <a:pt x="82443" y="19515"/>
                  </a:cubicBezTo>
                  <a:lnTo>
                    <a:pt x="81838" y="17094"/>
                  </a:lnTo>
                  <a:cubicBezTo>
                    <a:pt x="81535" y="15582"/>
                    <a:pt x="80779" y="14523"/>
                    <a:pt x="79871" y="13918"/>
                  </a:cubicBezTo>
                  <a:cubicBezTo>
                    <a:pt x="78510" y="12859"/>
                    <a:pt x="75787" y="12405"/>
                    <a:pt x="72156" y="12405"/>
                  </a:cubicBezTo>
                  <a:cubicBezTo>
                    <a:pt x="68374" y="12405"/>
                    <a:pt x="65954" y="12859"/>
                    <a:pt x="64593" y="14069"/>
                  </a:cubicBezTo>
                  <a:cubicBezTo>
                    <a:pt x="63685" y="14674"/>
                    <a:pt x="63080" y="16035"/>
                    <a:pt x="62777" y="18002"/>
                  </a:cubicBezTo>
                  <a:cubicBezTo>
                    <a:pt x="62324" y="19817"/>
                    <a:pt x="62172" y="25868"/>
                    <a:pt x="62172" y="35852"/>
                  </a:cubicBezTo>
                  <a:cubicBezTo>
                    <a:pt x="62172" y="45987"/>
                    <a:pt x="62324" y="52038"/>
                    <a:pt x="62777" y="53702"/>
                  </a:cubicBezTo>
                  <a:cubicBezTo>
                    <a:pt x="63231" y="55517"/>
                    <a:pt x="63988" y="56727"/>
                    <a:pt x="64895" y="57332"/>
                  </a:cubicBezTo>
                  <a:cubicBezTo>
                    <a:pt x="66257" y="58391"/>
                    <a:pt x="68828" y="58996"/>
                    <a:pt x="72459" y="58996"/>
                  </a:cubicBezTo>
                  <a:cubicBezTo>
                    <a:pt x="75787" y="58996"/>
                    <a:pt x="78207" y="58542"/>
                    <a:pt x="79720" y="57635"/>
                  </a:cubicBezTo>
                  <a:cubicBezTo>
                    <a:pt x="80476" y="57181"/>
                    <a:pt x="81081" y="56122"/>
                    <a:pt x="81686" y="54609"/>
                  </a:cubicBezTo>
                  <a:lnTo>
                    <a:pt x="82291" y="53097"/>
                  </a:lnTo>
                  <a:cubicBezTo>
                    <a:pt x="82594" y="52340"/>
                    <a:pt x="83350" y="51887"/>
                    <a:pt x="84258" y="52038"/>
                  </a:cubicBezTo>
                  <a:close/>
                  <a:moveTo>
                    <a:pt x="8774" y="66711"/>
                  </a:moveTo>
                  <a:cubicBezTo>
                    <a:pt x="5446" y="63988"/>
                    <a:pt x="2874" y="60811"/>
                    <a:pt x="1513" y="57030"/>
                  </a:cubicBezTo>
                  <a:lnTo>
                    <a:pt x="454" y="54307"/>
                  </a:lnTo>
                  <a:cubicBezTo>
                    <a:pt x="0" y="53248"/>
                    <a:pt x="605" y="52189"/>
                    <a:pt x="1664" y="51887"/>
                  </a:cubicBezTo>
                  <a:lnTo>
                    <a:pt x="9984" y="49466"/>
                  </a:lnTo>
                  <a:cubicBezTo>
                    <a:pt x="10892" y="49164"/>
                    <a:pt x="11799" y="49617"/>
                    <a:pt x="12253" y="50525"/>
                  </a:cubicBezTo>
                  <a:lnTo>
                    <a:pt x="13161" y="52794"/>
                  </a:lnTo>
                  <a:cubicBezTo>
                    <a:pt x="14825" y="56878"/>
                    <a:pt x="18001" y="58996"/>
                    <a:pt x="22842" y="58996"/>
                  </a:cubicBezTo>
                  <a:cubicBezTo>
                    <a:pt x="24052" y="58996"/>
                    <a:pt x="25262" y="58845"/>
                    <a:pt x="26473" y="58542"/>
                  </a:cubicBezTo>
                  <a:cubicBezTo>
                    <a:pt x="29347" y="57786"/>
                    <a:pt x="31313" y="56122"/>
                    <a:pt x="32372" y="53248"/>
                  </a:cubicBezTo>
                  <a:cubicBezTo>
                    <a:pt x="33128" y="51281"/>
                    <a:pt x="33431" y="49466"/>
                    <a:pt x="33128" y="47651"/>
                  </a:cubicBezTo>
                  <a:cubicBezTo>
                    <a:pt x="32372" y="43567"/>
                    <a:pt x="28439" y="40239"/>
                    <a:pt x="21329" y="37365"/>
                  </a:cubicBezTo>
                  <a:cubicBezTo>
                    <a:pt x="16791" y="35549"/>
                    <a:pt x="13312" y="33734"/>
                    <a:pt x="10892" y="31919"/>
                  </a:cubicBezTo>
                  <a:cubicBezTo>
                    <a:pt x="6807" y="28742"/>
                    <a:pt x="4387" y="24809"/>
                    <a:pt x="3933" y="19968"/>
                  </a:cubicBezTo>
                  <a:cubicBezTo>
                    <a:pt x="3479" y="15582"/>
                    <a:pt x="4538" y="11497"/>
                    <a:pt x="7412" y="7716"/>
                  </a:cubicBezTo>
                  <a:cubicBezTo>
                    <a:pt x="9984" y="4388"/>
                    <a:pt x="13161" y="2119"/>
                    <a:pt x="17094" y="1060"/>
                  </a:cubicBezTo>
                  <a:cubicBezTo>
                    <a:pt x="19212" y="606"/>
                    <a:pt x="21329" y="303"/>
                    <a:pt x="23296" y="303"/>
                  </a:cubicBezTo>
                  <a:cubicBezTo>
                    <a:pt x="27229" y="303"/>
                    <a:pt x="30708" y="1211"/>
                    <a:pt x="33733" y="3178"/>
                  </a:cubicBezTo>
                  <a:cubicBezTo>
                    <a:pt x="36910" y="4993"/>
                    <a:pt x="39028" y="7413"/>
                    <a:pt x="40389" y="10741"/>
                  </a:cubicBezTo>
                  <a:lnTo>
                    <a:pt x="41600" y="13464"/>
                  </a:lnTo>
                  <a:cubicBezTo>
                    <a:pt x="42053" y="14372"/>
                    <a:pt x="41448" y="15582"/>
                    <a:pt x="40541" y="15884"/>
                  </a:cubicBezTo>
                  <a:lnTo>
                    <a:pt x="32221" y="18456"/>
                  </a:lnTo>
                  <a:cubicBezTo>
                    <a:pt x="31464" y="18758"/>
                    <a:pt x="30557" y="18305"/>
                    <a:pt x="30103" y="17548"/>
                  </a:cubicBezTo>
                  <a:lnTo>
                    <a:pt x="29044" y="15430"/>
                  </a:lnTo>
                  <a:cubicBezTo>
                    <a:pt x="28136" y="13464"/>
                    <a:pt x="26321" y="12556"/>
                    <a:pt x="23296" y="12556"/>
                  </a:cubicBezTo>
                  <a:cubicBezTo>
                    <a:pt x="22388" y="12556"/>
                    <a:pt x="21329" y="12708"/>
                    <a:pt x="20270" y="12859"/>
                  </a:cubicBezTo>
                  <a:cubicBezTo>
                    <a:pt x="19212" y="13161"/>
                    <a:pt x="18304" y="13918"/>
                    <a:pt x="17396" y="14977"/>
                  </a:cubicBezTo>
                  <a:cubicBezTo>
                    <a:pt x="16489" y="16187"/>
                    <a:pt x="16035" y="17397"/>
                    <a:pt x="16186" y="18607"/>
                  </a:cubicBezTo>
                  <a:cubicBezTo>
                    <a:pt x="16489" y="19968"/>
                    <a:pt x="17245" y="21330"/>
                    <a:pt x="18909" y="22540"/>
                  </a:cubicBezTo>
                  <a:cubicBezTo>
                    <a:pt x="20270" y="23448"/>
                    <a:pt x="22691" y="24658"/>
                    <a:pt x="25867" y="25868"/>
                  </a:cubicBezTo>
                  <a:cubicBezTo>
                    <a:pt x="37364" y="30406"/>
                    <a:pt x="43869" y="36911"/>
                    <a:pt x="45230" y="45684"/>
                  </a:cubicBezTo>
                  <a:cubicBezTo>
                    <a:pt x="46138" y="50979"/>
                    <a:pt x="45230" y="55820"/>
                    <a:pt x="42507" y="60509"/>
                  </a:cubicBezTo>
                  <a:cubicBezTo>
                    <a:pt x="39633" y="65652"/>
                    <a:pt x="35246" y="68980"/>
                    <a:pt x="29498" y="70493"/>
                  </a:cubicBezTo>
                  <a:cubicBezTo>
                    <a:pt x="27229" y="71098"/>
                    <a:pt x="24960" y="71400"/>
                    <a:pt x="22691" y="71400"/>
                  </a:cubicBezTo>
                  <a:cubicBezTo>
                    <a:pt x="17396" y="71400"/>
                    <a:pt x="12707" y="69888"/>
                    <a:pt x="8774" y="66711"/>
                  </a:cubicBezTo>
                  <a:close/>
                  <a:moveTo>
                    <a:pt x="98477" y="5900"/>
                  </a:moveTo>
                  <a:cubicBezTo>
                    <a:pt x="98931" y="17699"/>
                    <a:pt x="104982" y="38272"/>
                    <a:pt x="116478" y="67467"/>
                  </a:cubicBezTo>
                  <a:lnTo>
                    <a:pt x="117084" y="69131"/>
                  </a:lnTo>
                  <a:cubicBezTo>
                    <a:pt x="117386" y="69888"/>
                    <a:pt x="117991" y="70341"/>
                    <a:pt x="118748" y="70341"/>
                  </a:cubicBezTo>
                  <a:lnTo>
                    <a:pt x="126160" y="70341"/>
                  </a:lnTo>
                  <a:cubicBezTo>
                    <a:pt x="126916" y="70341"/>
                    <a:pt x="127672" y="69888"/>
                    <a:pt x="127824" y="69131"/>
                  </a:cubicBezTo>
                  <a:lnTo>
                    <a:pt x="128580" y="67467"/>
                  </a:lnTo>
                  <a:cubicBezTo>
                    <a:pt x="139774" y="38272"/>
                    <a:pt x="145825" y="17699"/>
                    <a:pt x="146279" y="5900"/>
                  </a:cubicBezTo>
                  <a:lnTo>
                    <a:pt x="146430" y="3026"/>
                  </a:lnTo>
                  <a:cubicBezTo>
                    <a:pt x="146430" y="1967"/>
                    <a:pt x="145674" y="1060"/>
                    <a:pt x="144615" y="1060"/>
                  </a:cubicBezTo>
                  <a:lnTo>
                    <a:pt x="135992" y="1060"/>
                  </a:lnTo>
                  <a:cubicBezTo>
                    <a:pt x="135085" y="1060"/>
                    <a:pt x="134177" y="1967"/>
                    <a:pt x="134177" y="2875"/>
                  </a:cubicBezTo>
                  <a:lnTo>
                    <a:pt x="134026" y="5447"/>
                  </a:lnTo>
                  <a:cubicBezTo>
                    <a:pt x="133723" y="13010"/>
                    <a:pt x="130093" y="26776"/>
                    <a:pt x="123286" y="46441"/>
                  </a:cubicBezTo>
                  <a:cubicBezTo>
                    <a:pt x="122983" y="47046"/>
                    <a:pt x="122075" y="47046"/>
                    <a:pt x="121924" y="46441"/>
                  </a:cubicBezTo>
                  <a:cubicBezTo>
                    <a:pt x="114814" y="26776"/>
                    <a:pt x="111184" y="13010"/>
                    <a:pt x="110730" y="5447"/>
                  </a:cubicBezTo>
                  <a:lnTo>
                    <a:pt x="110579" y="2875"/>
                  </a:lnTo>
                  <a:cubicBezTo>
                    <a:pt x="110579" y="1967"/>
                    <a:pt x="109823" y="1060"/>
                    <a:pt x="108764" y="1060"/>
                  </a:cubicBezTo>
                  <a:lnTo>
                    <a:pt x="100141" y="1060"/>
                  </a:lnTo>
                  <a:cubicBezTo>
                    <a:pt x="99082" y="1060"/>
                    <a:pt x="98326" y="1967"/>
                    <a:pt x="98326" y="3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6573" l="10810" r="9931" t="3988"/>
          <a:stretch/>
        </p:blipFill>
        <p:spPr>
          <a:xfrm>
            <a:off x="4721475" y="265425"/>
            <a:ext cx="4422523" cy="48780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347825" y="1480900"/>
            <a:ext cx="4459500" cy="21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DevEx y vos</a:t>
            </a:r>
            <a:endParaRPr sz="5000"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47824" y="3619600"/>
            <a:ext cx="425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cómo escalar un proyecto y no morir en el intento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798300"/>
            <a:ext cx="77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entendemos por Developer Experience?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798300"/>
            <a:ext cx="77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entendemos por Developer Experience?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05750"/>
            <a:ext cx="64347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Requerimientos de hardware y software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Tiempo que lleva el setup de un proyecto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Problemas de ambiente que nos encontramos en el flujo normal de trabajo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Estabilidad del build en diferentes ambientes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Configuración de la aplicación en diferentes ambientes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Herramientas para distribuir y deployar una aplicación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Herramientas de monitoreo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798300"/>
            <a:ext cx="77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del Proceso de Desarrollo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05750"/>
            <a:ext cx="7824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Código</a:t>
            </a:r>
            <a:r>
              <a:rPr lang="en"/>
              <a:t> – convenciones, coding style, control de versiones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Configuración – ambientes, plataformas, estrategias de deployment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Build – integración continua, compilación a distintas plataformas, optimizaciones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Testing – calidad de código, herramientas de análisis estático, integración continua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Packaging – formatos de distribución, repositorios de artifacts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Release – gestión de cambios, versioning, release automation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Monitoring – herramientas de monitoreo, alertas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4415" l="2248" r="0" t="0"/>
          <a:stretch/>
        </p:blipFill>
        <p:spPr>
          <a:xfrm>
            <a:off x="0" y="258350"/>
            <a:ext cx="4072500" cy="491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3723" l="0" r="0" t="10276"/>
          <a:stretch/>
        </p:blipFill>
        <p:spPr>
          <a:xfrm>
            <a:off x="6962750" y="2960000"/>
            <a:ext cx="1797525" cy="22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¿Preguntas?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4415" l="2248" r="0" t="0"/>
          <a:stretch/>
        </p:blipFill>
        <p:spPr>
          <a:xfrm>
            <a:off x="0" y="258350"/>
            <a:ext cx="4072500" cy="491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3723" l="0" r="0" t="10276"/>
          <a:stretch/>
        </p:blipFill>
        <p:spPr>
          <a:xfrm>
            <a:off x="6962750" y="2960000"/>
            <a:ext cx="1797525" cy="22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V - 2022">
  <a:themeElements>
    <a:clrScheme name="Simple Light">
      <a:dk1>
        <a:srgbClr val="20233A"/>
      </a:dk1>
      <a:lt1>
        <a:srgbClr val="FFFFFF"/>
      </a:lt1>
      <a:dk2>
        <a:srgbClr val="66687B"/>
      </a:dk2>
      <a:lt2>
        <a:srgbClr val="EEF4FA"/>
      </a:lt2>
      <a:accent1>
        <a:srgbClr val="01A67D"/>
      </a:accent1>
      <a:accent2>
        <a:srgbClr val="804BD7"/>
      </a:accent2>
      <a:accent3>
        <a:srgbClr val="9BF4E4"/>
      </a:accent3>
      <a:accent4>
        <a:srgbClr val="D6C1F4"/>
      </a:accent4>
      <a:accent5>
        <a:srgbClr val="C6CFD5"/>
      </a:accent5>
      <a:accent6>
        <a:srgbClr val="FDF88E"/>
      </a:accent6>
      <a:hlink>
        <a:srgbClr val="01A67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