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66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8C19C-7C64-42BB-A37A-7DF4BB668CA8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E3D44-5205-4BDC-A770-5243374A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E3D44-5205-4BDC-A770-5243374A9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612A-4438-4F8C-A033-81DEAC892A9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281E-1929-4157-801F-6EC2BB34F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5703375" y="9599013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12014351" y="5826809"/>
            <a:ext cx="2687017" cy="27578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7325003" y="4106990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287006" y="2379534"/>
            <a:ext cx="2771394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498729" y="4076787"/>
            <a:ext cx="2771394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498729" y="856781"/>
            <a:ext cx="2771394" cy="29730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/>
          <p:cNvSpPr/>
          <p:nvPr/>
        </p:nvSpPr>
        <p:spPr>
          <a:xfrm>
            <a:off x="-3065131" y="1686560"/>
            <a:ext cx="2771394" cy="55864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7287006" y="-3470032"/>
            <a:ext cx="2771394" cy="5500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005072" y="822960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Draw G-Buffer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005072" y="2575560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Draw SSAO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005072" y="6080760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Calculate Light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005072" y="4328160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Draw SSAO Blur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005072" y="7833360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</a:t>
            </a:r>
            <a:r>
              <a:rPr lang="en-US" altLang="zh-TW" dirty="0" smtClean="0"/>
              <a:t>Light </a:t>
            </a:r>
            <a:r>
              <a:rPr lang="en-US" altLang="zh-TW" dirty="0" smtClean="0"/>
              <a:t>Shapes </a:t>
            </a:r>
            <a:r>
              <a:rPr lang="en-US" altLang="zh-TW" dirty="0" smtClean="0"/>
              <a:t>and Sky Sphere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104263" y="10706481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Pong Gaussian Blur 0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048765" y="15762447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Light to Output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7502652" y="-3239262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Position in Camera Space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7502652" y="-1885188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Normal in Camera Space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7502652" y="-531114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Material Ambient, Diffuse, and Specular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502652" y="822960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Depth Buffer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723138" y="1207389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Position in Camera Space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23138" y="2561463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Normal in Camera Space</a:t>
            </a:r>
            <a:endParaRPr 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054858" y="2951226"/>
            <a:ext cx="739902" cy="34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502652" y="2639378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SSAO</a:t>
            </a:r>
            <a:endParaRPr 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6336792" y="1198626"/>
            <a:ext cx="950214" cy="2583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>
            <a:off x="6336792" y="2951226"/>
            <a:ext cx="978408" cy="3558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76377" y="4322341"/>
            <a:ext cx="240494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SSAO</a:t>
            </a:r>
            <a:endParaRPr 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3054859" y="4718682"/>
            <a:ext cx="734822" cy="32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6336792" y="4703826"/>
            <a:ext cx="1024128" cy="37109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7502652" y="4352545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SSAO Blur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-2835783" y="6053309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SSAO Blur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-2830449" y="2003279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Position in Camera Space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-2830449" y="3357353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Normal in Camera Space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-2830449" y="4711427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Material Ambient, Diffuse, and Specular</a:t>
            </a:r>
            <a:endParaRPr 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-491974" y="6364985"/>
            <a:ext cx="4286733" cy="34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向右箭號 31"/>
          <p:cNvSpPr/>
          <p:nvPr/>
        </p:nvSpPr>
        <p:spPr>
          <a:xfrm>
            <a:off x="6336792" y="6425184"/>
            <a:ext cx="5702808" cy="2895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2192000" y="6080760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12192000" y="7364729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9012071" y="7653135"/>
            <a:ext cx="2687017" cy="4031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9189720" y="7907086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9" name="矩形 48"/>
          <p:cNvSpPr/>
          <p:nvPr/>
        </p:nvSpPr>
        <p:spPr>
          <a:xfrm>
            <a:off x="9189720" y="9191055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50" name="向右箭號 49"/>
          <p:cNvSpPr/>
          <p:nvPr/>
        </p:nvSpPr>
        <p:spPr>
          <a:xfrm>
            <a:off x="6338316" y="8177784"/>
            <a:ext cx="2622804" cy="3261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5867610" y="10706481"/>
            <a:ext cx="2331720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Pong Gaussian Blur 1</a:t>
            </a:r>
            <a:endParaRPr lang="en-US" dirty="0"/>
          </a:p>
        </p:txBody>
      </p:sp>
      <p:sp>
        <p:nvSpPr>
          <p:cNvPr id="52" name="矩形 51"/>
          <p:cNvSpPr/>
          <p:nvPr/>
        </p:nvSpPr>
        <p:spPr>
          <a:xfrm>
            <a:off x="-5525726" y="9844568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54" name="向右箭號 53"/>
          <p:cNvSpPr/>
          <p:nvPr/>
        </p:nvSpPr>
        <p:spPr>
          <a:xfrm>
            <a:off x="-1736203" y="11018106"/>
            <a:ext cx="3750198" cy="38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弧形箭號 (下彎) 54"/>
          <p:cNvSpPr/>
          <p:nvPr/>
        </p:nvSpPr>
        <p:spPr>
          <a:xfrm>
            <a:off x="4005072" y="9831032"/>
            <a:ext cx="2419109" cy="74078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弧形箭號 (下彎) 57"/>
          <p:cNvSpPr/>
          <p:nvPr/>
        </p:nvSpPr>
        <p:spPr>
          <a:xfrm rot="10800000">
            <a:off x="3917683" y="11768827"/>
            <a:ext cx="2419109" cy="74078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90129" y="12715390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2167778" y="12960945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Blur 0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>
          <a:xfrm>
            <a:off x="5719821" y="12715390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5897470" y="12960945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Blur 1</a:t>
            </a:r>
            <a:endParaRPr lang="en-US" dirty="0"/>
          </a:p>
        </p:txBody>
      </p:sp>
      <p:sp>
        <p:nvSpPr>
          <p:cNvPr id="63" name="向右箭號 62"/>
          <p:cNvSpPr/>
          <p:nvPr/>
        </p:nvSpPr>
        <p:spPr>
          <a:xfrm rot="5400000">
            <a:off x="2765050" y="12112867"/>
            <a:ext cx="1170710" cy="3409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向右箭號 63"/>
          <p:cNvSpPr/>
          <p:nvPr/>
        </p:nvSpPr>
        <p:spPr>
          <a:xfrm rot="5400000">
            <a:off x="6477975" y="12122432"/>
            <a:ext cx="1170710" cy="3409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向右箭號 64"/>
          <p:cNvSpPr/>
          <p:nvPr/>
        </p:nvSpPr>
        <p:spPr>
          <a:xfrm rot="18783208">
            <a:off x="4168797" y="12070432"/>
            <a:ext cx="1965612" cy="297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 65"/>
          <p:cNvSpPr/>
          <p:nvPr/>
        </p:nvSpPr>
        <p:spPr>
          <a:xfrm>
            <a:off x="-5703375" y="11245873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/>
          <p:cNvSpPr/>
          <p:nvPr/>
        </p:nvSpPr>
        <p:spPr>
          <a:xfrm>
            <a:off x="-5525726" y="11491428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Blur 1</a:t>
            </a:r>
            <a:endParaRPr lang="en-US" dirty="0"/>
          </a:p>
        </p:txBody>
      </p:sp>
      <p:sp>
        <p:nvSpPr>
          <p:cNvPr id="68" name="上彎箭號 67"/>
          <p:cNvSpPr/>
          <p:nvPr/>
        </p:nvSpPr>
        <p:spPr>
          <a:xfrm flipV="1">
            <a:off x="-3177768" y="10350336"/>
            <a:ext cx="1754448" cy="7407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上彎箭號 68"/>
          <p:cNvSpPr/>
          <p:nvPr/>
        </p:nvSpPr>
        <p:spPr>
          <a:xfrm>
            <a:off x="-3188907" y="11327620"/>
            <a:ext cx="1754448" cy="7407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流程圖: 程序 69"/>
          <p:cNvSpPr/>
          <p:nvPr/>
        </p:nvSpPr>
        <p:spPr>
          <a:xfrm>
            <a:off x="-2442258" y="9599013"/>
            <a:ext cx="1250066" cy="570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Pass</a:t>
            </a:r>
            <a:endParaRPr lang="en-US" dirty="0"/>
          </a:p>
        </p:txBody>
      </p:sp>
      <p:sp>
        <p:nvSpPr>
          <p:cNvPr id="71" name="流程圖: 程序 70"/>
          <p:cNvSpPr/>
          <p:nvPr/>
        </p:nvSpPr>
        <p:spPr>
          <a:xfrm>
            <a:off x="-2417850" y="12256349"/>
            <a:ext cx="1250066" cy="570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First Pass</a:t>
            </a:r>
            <a:endParaRPr lang="en-US" dirty="0"/>
          </a:p>
        </p:txBody>
      </p:sp>
      <p:sp>
        <p:nvSpPr>
          <p:cNvPr id="72" name="向右箭號 71"/>
          <p:cNvSpPr/>
          <p:nvPr/>
        </p:nvSpPr>
        <p:spPr>
          <a:xfrm rot="5400000">
            <a:off x="4776768" y="2018328"/>
            <a:ext cx="781381" cy="33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向右箭號 72"/>
          <p:cNvSpPr/>
          <p:nvPr/>
        </p:nvSpPr>
        <p:spPr>
          <a:xfrm rot="5400000">
            <a:off x="4776768" y="3770928"/>
            <a:ext cx="781381" cy="33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向右箭號 73"/>
          <p:cNvSpPr/>
          <p:nvPr/>
        </p:nvSpPr>
        <p:spPr>
          <a:xfrm rot="5400000">
            <a:off x="4776768" y="5523528"/>
            <a:ext cx="781381" cy="33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 rot="5400000">
            <a:off x="4522827" y="14815193"/>
            <a:ext cx="1462565" cy="4319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向右箭號 75"/>
          <p:cNvSpPr/>
          <p:nvPr/>
        </p:nvSpPr>
        <p:spPr>
          <a:xfrm rot="8100000">
            <a:off x="2986743" y="9590600"/>
            <a:ext cx="2476889" cy="4443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/>
          <p:cNvSpPr/>
          <p:nvPr/>
        </p:nvSpPr>
        <p:spPr>
          <a:xfrm>
            <a:off x="8001" y="15508496"/>
            <a:ext cx="2687017" cy="27578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185650" y="15762447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1" name="矩形 80"/>
          <p:cNvSpPr/>
          <p:nvPr/>
        </p:nvSpPr>
        <p:spPr>
          <a:xfrm>
            <a:off x="185650" y="17046416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Blur</a:t>
            </a:r>
            <a:endParaRPr lang="en-US" dirty="0"/>
          </a:p>
        </p:txBody>
      </p:sp>
      <p:sp>
        <p:nvSpPr>
          <p:cNvPr id="82" name="向右箭號 81"/>
          <p:cNvSpPr/>
          <p:nvPr/>
        </p:nvSpPr>
        <p:spPr>
          <a:xfrm>
            <a:off x="2543183" y="16163166"/>
            <a:ext cx="1246497" cy="34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向右箭號 82"/>
          <p:cNvSpPr/>
          <p:nvPr/>
        </p:nvSpPr>
        <p:spPr>
          <a:xfrm>
            <a:off x="6393517" y="16163166"/>
            <a:ext cx="1595755" cy="3409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83"/>
          <p:cNvSpPr/>
          <p:nvPr/>
        </p:nvSpPr>
        <p:spPr>
          <a:xfrm>
            <a:off x="8051541" y="15650804"/>
            <a:ext cx="2687017" cy="14695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84"/>
          <p:cNvSpPr/>
          <p:nvPr/>
        </p:nvSpPr>
        <p:spPr>
          <a:xfrm>
            <a:off x="8229190" y="15896359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77" name="矩形 76"/>
          <p:cNvSpPr/>
          <p:nvPr/>
        </p:nvSpPr>
        <p:spPr>
          <a:xfrm>
            <a:off x="9189720" y="10475024"/>
            <a:ext cx="2331720" cy="97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Depth Buffer</a:t>
            </a:r>
            <a:endParaRPr lang="en-US" dirty="0"/>
          </a:p>
        </p:txBody>
      </p:sp>
      <p:sp>
        <p:nvSpPr>
          <p:cNvPr id="78" name="向右箭號 77"/>
          <p:cNvSpPr/>
          <p:nvPr/>
        </p:nvSpPr>
        <p:spPr>
          <a:xfrm rot="5400000">
            <a:off x="4786414" y="7262023"/>
            <a:ext cx="781381" cy="33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101</Words>
  <Application>Microsoft Office PowerPoint</Application>
  <PresentationFormat>寬螢幕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 Wei</dc:creator>
  <cp:lastModifiedBy>Sun Wei</cp:lastModifiedBy>
  <cp:revision>10</cp:revision>
  <dcterms:created xsi:type="dcterms:W3CDTF">2016-11-30T18:52:02Z</dcterms:created>
  <dcterms:modified xsi:type="dcterms:W3CDTF">2016-12-02T03:07:57Z</dcterms:modified>
</cp:coreProperties>
</file>