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8" r:id="rId6"/>
    <p:sldId id="261" r:id="rId7"/>
    <p:sldId id="266" r:id="rId8"/>
    <p:sldId id="267" r:id="rId9"/>
    <p:sldId id="258" r:id="rId10"/>
    <p:sldId id="259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CEC1FE-8D97-45D5-BA90-D824B0FB1503}">
          <p14:sldIdLst>
            <p14:sldId id="256"/>
            <p14:sldId id="257"/>
            <p14:sldId id="264"/>
            <p14:sldId id="265"/>
            <p14:sldId id="268"/>
            <p14:sldId id="261"/>
            <p14:sldId id="266"/>
            <p14:sldId id="26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62" autoAdjust="0"/>
  </p:normalViewPr>
  <p:slideViewPr>
    <p:cSldViewPr snapToGrid="0">
      <p:cViewPr varScale="1">
        <p:scale>
          <a:sx n="97" d="100"/>
          <a:sy n="97" d="100"/>
        </p:scale>
        <p:origin x="11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43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99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30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45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29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9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D24D0-CC8A-4BA9-BF56-087435708C4B}" type="datetimeFigureOut">
              <a:rPr lang="zh-CN" altLang="en-US" smtClean="0"/>
              <a:t>25/02/18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04DB4-00C9-4166-948E-484E783BF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3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课程介绍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939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各种编程语言的介绍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886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CMD 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7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24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79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广义的计算机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4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通常指的计算机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6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计算机的构成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75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操作系统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6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什么是文件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87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常见文件格式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919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55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宽屏</PresentationFormat>
  <Paragraphs>13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宋体</vt:lpstr>
      <vt:lpstr>Arial</vt:lpstr>
      <vt:lpstr>Calibri</vt:lpstr>
      <vt:lpstr>Calibri Light</vt:lpstr>
      <vt:lpstr>Office 主题</vt:lpstr>
      <vt:lpstr>课程介绍</vt:lpstr>
      <vt:lpstr>什么是计算机</vt:lpstr>
      <vt:lpstr>广义的计算机</vt:lpstr>
      <vt:lpstr>通常指的计算机</vt:lpstr>
      <vt:lpstr>计算机的构成</vt:lpstr>
      <vt:lpstr>操作系统介绍</vt:lpstr>
      <vt:lpstr>什么是文件</vt:lpstr>
      <vt:lpstr>常见文件格式</vt:lpstr>
      <vt:lpstr>什么是程序</vt:lpstr>
      <vt:lpstr>什么是编程</vt:lpstr>
      <vt:lpstr>各种编程语言的介绍</vt:lpstr>
      <vt:lpstr>CMD 命令</vt:lpstr>
      <vt:lpstr>环境变量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13</cp:revision>
  <dcterms:created xsi:type="dcterms:W3CDTF">2025-02-16T05:58:35Z</dcterms:created>
  <dcterms:modified xsi:type="dcterms:W3CDTF">2025-02-18T08:30:24Z</dcterms:modified>
</cp:coreProperties>
</file>