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2937-746A-4FAC-989D-47CF3B7825B4}" type="datetimeFigureOut">
              <a:rPr lang="zh-CN" altLang="en-US" smtClean="0"/>
              <a:t>25/02/16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E1A-6908-403D-A84C-9E2551E4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9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2937-746A-4FAC-989D-47CF3B7825B4}" type="datetimeFigureOut">
              <a:rPr lang="zh-CN" altLang="en-US" smtClean="0"/>
              <a:t>25/02/16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E1A-6908-403D-A84C-9E2551E4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39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2937-746A-4FAC-989D-47CF3B7825B4}" type="datetimeFigureOut">
              <a:rPr lang="zh-CN" altLang="en-US" smtClean="0"/>
              <a:t>25/02/16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E1A-6908-403D-A84C-9E2551E4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8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2937-746A-4FAC-989D-47CF3B7825B4}" type="datetimeFigureOut">
              <a:rPr lang="zh-CN" altLang="en-US" smtClean="0"/>
              <a:t>25/02/16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E1A-6908-403D-A84C-9E2551E4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0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2937-746A-4FAC-989D-47CF3B7825B4}" type="datetimeFigureOut">
              <a:rPr lang="zh-CN" altLang="en-US" smtClean="0"/>
              <a:t>25/02/16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E1A-6908-403D-A84C-9E2551E4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9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2937-746A-4FAC-989D-47CF3B7825B4}" type="datetimeFigureOut">
              <a:rPr lang="zh-CN" altLang="en-US" smtClean="0"/>
              <a:t>25/02/16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E1A-6908-403D-A84C-9E2551E4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5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2937-746A-4FAC-989D-47CF3B7825B4}" type="datetimeFigureOut">
              <a:rPr lang="zh-CN" altLang="en-US" smtClean="0"/>
              <a:t>25/02/16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E1A-6908-403D-A84C-9E2551E4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69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2937-746A-4FAC-989D-47CF3B7825B4}" type="datetimeFigureOut">
              <a:rPr lang="zh-CN" altLang="en-US" smtClean="0"/>
              <a:t>25/02/16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E1A-6908-403D-A84C-9E2551E4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6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2937-746A-4FAC-989D-47CF3B7825B4}" type="datetimeFigureOut">
              <a:rPr lang="zh-CN" altLang="en-US" smtClean="0"/>
              <a:t>25/02/16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E1A-6908-403D-A84C-9E2551E4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56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2937-746A-4FAC-989D-47CF3B7825B4}" type="datetimeFigureOut">
              <a:rPr lang="zh-CN" altLang="en-US" smtClean="0"/>
              <a:t>25/02/16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E1A-6908-403D-A84C-9E2551E4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69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2937-746A-4FAC-989D-47CF3B7825B4}" type="datetimeFigureOut">
              <a:rPr lang="zh-CN" altLang="en-US" smtClean="0"/>
              <a:t>25/02/16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91E1A-6908-403D-A84C-9E2551E4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09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42937-746A-4FAC-989D-47CF3B7825B4}" type="datetimeFigureOut">
              <a:rPr lang="zh-CN" altLang="en-US" smtClean="0"/>
              <a:t>25/02/16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91E1A-6908-403D-A84C-9E2551E41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9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什么是 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9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能做什么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2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</a:t>
            </a:r>
            <a:r>
              <a:rPr lang="zh-CN" altLang="en-US" dirty="0" smtClean="0"/>
              <a:t>历史介绍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5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63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 </a:t>
            </a:r>
            <a:r>
              <a:rPr lang="en-US" altLang="zh-CN" dirty="0" smtClean="0"/>
              <a:t>Hello World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41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什么是字面量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8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练习字面量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83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宽屏</PresentationFormat>
  <Paragraphs>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什么是 JAVA</vt:lpstr>
      <vt:lpstr>Java 能做什么</vt:lpstr>
      <vt:lpstr>Java 历史介绍</vt:lpstr>
      <vt:lpstr>下载JAVA</vt:lpstr>
      <vt:lpstr>编写 Hello World</vt:lpstr>
      <vt:lpstr>什么是字面量</vt:lpstr>
      <vt:lpstr>练习字面量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worker</dc:creator>
  <cp:lastModifiedBy>worker</cp:lastModifiedBy>
  <cp:revision>10</cp:revision>
  <dcterms:created xsi:type="dcterms:W3CDTF">2025-02-16T04:11:08Z</dcterms:created>
  <dcterms:modified xsi:type="dcterms:W3CDTF">2025-02-16T04:28:30Z</dcterms:modified>
</cp:coreProperties>
</file>