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1"/>
  </p:notesMasterIdLst>
  <p:handoutMasterIdLst>
    <p:handoutMasterId r:id="rId22"/>
  </p:handoutMasterIdLst>
  <p:sldIdLst>
    <p:sldId id="409" r:id="rId4"/>
    <p:sldId id="518" r:id="rId5"/>
    <p:sldId id="411" r:id="rId6"/>
    <p:sldId id="450" r:id="rId7"/>
    <p:sldId id="481" r:id="rId8"/>
    <p:sldId id="498" r:id="rId9"/>
    <p:sldId id="508" r:id="rId10"/>
    <p:sldId id="491" r:id="rId11"/>
    <p:sldId id="492" r:id="rId12"/>
    <p:sldId id="493" r:id="rId13"/>
    <p:sldId id="494" r:id="rId14"/>
    <p:sldId id="416" r:id="rId15"/>
    <p:sldId id="495" r:id="rId16"/>
    <p:sldId id="496" r:id="rId17"/>
    <p:sldId id="497" r:id="rId18"/>
    <p:sldId id="519" r:id="rId19"/>
    <p:sldId id="432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image" Target="../media/image9.jpeg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Relationship Id="rId3" Type="http://schemas.openxmlformats.org/officeDocument/2006/relationships/hyperlink" Target="https://open.alipay.com/" TargetMode="External"/><Relationship Id="rId2" Type="http://schemas.openxmlformats.org/officeDocument/2006/relationships/hyperlink" Target="https://blog.csdn.net/weixin_52364990/article/details/120266352" TargetMode="External"/><Relationship Id="rId1" Type="http://schemas.openxmlformats.org/officeDocument/2006/relationships/hyperlink" Target="http://t.zoukankan.com/riskyer-p-326861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软件需求分析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5220335" y="4295140"/>
            <a:ext cx="162242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5939" y="519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5264" y="1292860"/>
            <a:ext cx="9210675" cy="4467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接口需求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210" y="1683648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370" y="3622143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软件接口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209" y="4488722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通信</a:t>
            </a:r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接口</a:t>
            </a:r>
            <a:endParaRPr lang="zh-CN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3055" y="1747432"/>
            <a:ext cx="73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、实现文化组织、志愿者、游客三方“注册”“登录”，登录界面要有“忘记密码”；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、游客首页要有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定位，并能够手动切换地点；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、游客首页根据地点推送开放的可供参观的文化组织目的地；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、游客首页要有“搜索”和“扫描”</a:t>
            </a:r>
            <a:endParaRPr lang="en-US" altLang="zh-CN" sz="2000" dirty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2894" y="4519519"/>
            <a:ext cx="686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TCP/IP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HTTP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2895" y="3652275"/>
            <a:ext cx="72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 err="1">
                <a:sym typeface="+mn-ea"/>
              </a:rPr>
              <a:t>mysql</a:t>
            </a:r>
            <a:r>
              <a:rPr lang="zh-CN" altLang="en-US" sz="2000" dirty="0">
                <a:sym typeface="+mn-ea"/>
              </a:rPr>
              <a:t>数据库的接口，通过</a:t>
            </a:r>
            <a:r>
              <a:rPr lang="en-US" altLang="zh-CN" sz="2000" dirty="0">
                <a:sym typeface="+mn-ea"/>
              </a:rPr>
              <a:t>JDBC</a:t>
            </a:r>
            <a:r>
              <a:rPr lang="zh-CN" altLang="en-US" sz="2000" dirty="0">
                <a:sym typeface="+mn-ea"/>
              </a:rPr>
              <a:t>进行连接</a:t>
            </a:r>
            <a:endParaRPr 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数据要求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sysG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9070" y="462915"/>
            <a:ext cx="7366224" cy="595617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-2147482609" descr="5a8d4c2308b7020e7c653226ab6f9c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9730" y="440055"/>
            <a:ext cx="7515225" cy="59785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实体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联系图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(E-R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526" y="977464"/>
            <a:ext cx="7087508" cy="5265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4181" y="1650449"/>
            <a:ext cx="182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实体：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志愿者；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游客；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参考文献</a:t>
            </a:r>
            <a:endParaRPr lang="zh-CN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3295" y="2454275"/>
            <a:ext cx="79070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）《软件工程导论（第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6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版）》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张海藩、牟永敏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295" y="3093720"/>
            <a:ext cx="103244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）Android 系统api实现定位及使用百度提供的api来实现定位 - 走看看 (zoukankan.com)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375" y="3769995"/>
            <a:ext cx="79070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）《计算机软件文档编制规范》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GB/T 8567-2006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1879917" y="4214178"/>
            <a:ext cx="8378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（需求分析文档编写）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96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吴卓霖（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90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吴佳丽（逻辑模型、各类图的绘制）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98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】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目录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2520" y="174180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dirty="0">
                <a:cs typeface="+mn-ea"/>
                <a:sym typeface="+mn-lt"/>
              </a:rPr>
              <a:t>1   </a:t>
            </a:r>
            <a:r>
              <a:rPr lang="zh-CN" altLang="en-US" sz="4800" dirty="0">
                <a:cs typeface="+mn-ea"/>
                <a:sym typeface="+mn-lt"/>
              </a:rPr>
              <a:t>需求概述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2743835" y="3414395"/>
            <a:ext cx="53975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4800" dirty="0">
                <a:cs typeface="+mn-ea"/>
                <a:sym typeface="+mn-lt"/>
              </a:rPr>
              <a:t>2   </a:t>
            </a:r>
            <a:r>
              <a:rPr lang="zh-CN" altLang="en-US" sz="4800" dirty="0">
                <a:cs typeface="+mn-ea"/>
                <a:sym typeface="+mn-lt"/>
              </a:rPr>
              <a:t>数据要求</a:t>
            </a:r>
            <a:endParaRPr lang="zh-CN" altLang="en-US" sz="48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需求概述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36659" y="1572260"/>
            <a:ext cx="505088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为用户提供乡村文旅、博物馆以及企业展示中心的信息，为大学生提供实践活动机会，帮助入驻的相关企业展示其企业文化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系统目标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9298" y="3429000"/>
            <a:ext cx="514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对于快速发展以及社会责任感强的企业（特别是高科技公司），社会人群希望了解到更多关于企业的产品和故事，但是目前市面上的旅游软件没有涉及发布这一信息的</a:t>
            </a:r>
            <a:endParaRPr lang="zh-CN" altLang="en-US" dirty="0"/>
          </a:p>
        </p:txBody>
      </p:sp>
      <p:grpSp>
        <p:nvGrpSpPr>
          <p:cNvPr id="5" name="图形"/>
          <p:cNvGrpSpPr/>
          <p:nvPr/>
        </p:nvGrpSpPr>
        <p:grpSpPr>
          <a:xfrm>
            <a:off x="834979" y="1409065"/>
            <a:ext cx="5191760" cy="4039870"/>
            <a:chOff x="1424" y="2686"/>
            <a:chExt cx="8176" cy="6362"/>
          </a:xfrm>
        </p:grpSpPr>
        <p:sp>
          <p:nvSpPr>
            <p:cNvPr id="6" name="图形"/>
            <p:cNvSpPr/>
            <p:nvPr/>
          </p:nvSpPr>
          <p:spPr>
            <a:xfrm>
              <a:off x="1424" y="2943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图形"/>
            <p:cNvSpPr/>
            <p:nvPr/>
          </p:nvSpPr>
          <p:spPr>
            <a:xfrm>
              <a:off x="1424" y="5218"/>
              <a:ext cx="1024" cy="1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>
              <a:off x="1424" y="7429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16" name="图形"/>
            <p:cNvCxnSpPr/>
            <p:nvPr/>
          </p:nvCxnSpPr>
          <p:spPr>
            <a:xfrm>
              <a:off x="9600" y="2854"/>
              <a:ext cx="0" cy="613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图形"/>
            <p:cNvSpPr txBox="1"/>
            <p:nvPr/>
          </p:nvSpPr>
          <p:spPr>
            <a:xfrm>
              <a:off x="2475" y="3209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发布志愿者服务信息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，也可以在此上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销售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与景点相关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文旅小商品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图形"/>
            <p:cNvSpPr txBox="1"/>
            <p:nvPr/>
          </p:nvSpPr>
          <p:spPr>
            <a:xfrm>
              <a:off x="2512" y="2686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文旅地（博物馆、乡村景点）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2443" y="5507"/>
              <a:ext cx="70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大学生可以通过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寻找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自己需要的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志愿活动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480" y="4984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大学生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2438" y="7741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游客可以通过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获得相关景点的信息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，选择自己心仪的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文旅商品快递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回家。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2475" y="7218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游客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292860"/>
            <a:ext cx="9220200" cy="475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290" y="1663159"/>
            <a:ext cx="2277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定位签到功能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4485630"/>
            <a:ext cx="28446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用户支付购买功能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7959" y="1656971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可以通过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定位，获取用户当前所在位置是否在签到范围内，同时也要判断一下是否在签到开放的时间内。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输入：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1)</a:t>
            </a:r>
            <a:r>
              <a:rPr lang="zh-CN" altLang="en-US" sz="2000" dirty="0">
                <a:sym typeface="+mn-ea"/>
              </a:rPr>
              <a:t>需要读取用户当前所在的地理位置的经度和维度。也要读取用户当前所在区域的名称。</a:t>
            </a:r>
            <a:endParaRPr lang="en-US" altLang="zh-CN" sz="2000" dirty="0">
              <a:sym typeface="+mn-ea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Android 系统api实现定位及使用百度提供的api来实现定位 - 走看看 (zoukankan.com)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7959" y="4439463"/>
            <a:ext cx="6683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用户可以购买商家所发布的商品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cs typeface="Times New Roman" panose="02020603050405020304" pitchFamily="18" charset="0"/>
              <a:hlinkClick r:id="rId2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113条消息) 支付宝支付接口的调用（支付宝支付的实现）_惜听的博客-CSDN博客_支付宝支付api</a:t>
            </a:r>
            <a:endParaRPr kumimoji="0" lang="en-US" altLang="zh-CN" sz="20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支付宝开放平台 (alipay.com)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sz="2000" dirty="0">
              <a:sym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(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E657119C-6982-421D-8BA7-E74DEB70A7D9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8520" y="306070"/>
            <a:ext cx="5394325" cy="6245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82" y="1134636"/>
            <a:ext cx="8102491" cy="5379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79573" y="5538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志愿者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文化组织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928812"/>
            <a:ext cx="9220200" cy="3000375"/>
          </a:xfrm>
          <a:prstGeom prst="rect">
            <a:avLst/>
          </a:prstGeom>
        </p:spPr>
      </p:pic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PLACING_PICTURE_USER_VIEWPORT" val="{&quot;height&quot;:7035,&quot;width&quot;:1450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PLACING_PICTURE_USER_VIEWPORT" val="{&quot;height&quot;:10800,&quot;width&quot;:13358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PLACING_PICTURE_USER_VIEWPORT" val="{&quot;height&quot;:6570,&quot;width&quot;:826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COMMONDATA" val="eyJoZGlkIjoiYzQ0OTllZjEzNmE0ZDU0YzJmOGQ2NzlkMDJhNDQ5NmYifQ=="/>
  <p:tag name="KSO_WPP_MARK_KEY" val="133996ca-5edf-4d94-afd3-6eb9f32d4f5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WPS 演示</Application>
  <PresentationFormat>宽屏</PresentationFormat>
  <Paragraphs>142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华文细黑</vt:lpstr>
      <vt:lpstr>华文彩云</vt:lpstr>
      <vt:lpstr>Times New Roman</vt:lpstr>
      <vt:lpstr>幼圆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流年</cp:lastModifiedBy>
  <cp:revision>288</cp:revision>
  <dcterms:created xsi:type="dcterms:W3CDTF">2019-06-19T02:08:00Z</dcterms:created>
  <dcterms:modified xsi:type="dcterms:W3CDTF">2022-11-02T06:22:26Z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21FF6274BE63496D8F5E672807114563</vt:lpwstr>
  </property>
</Properties>
</file>