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Source Code Pro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font" Target="fonts/SourceCodePro-regular.fntdata"/><Relationship Id="rId7" Type="http://schemas.openxmlformats.org/officeDocument/2006/relationships/font" Target="fonts/SourceCodePro-bold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1mTKOZxXvCVulipUtyh5omqyZqjVQOZp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3800"/>
            <a:ext cx="8520600" cy="5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Oh #$&amp;! Perceptions of a Cursing Robot</a:t>
            </a:r>
            <a:endParaRPr sz="3600">
              <a:solidFill>
                <a:srgbClr val="741B47"/>
              </a:solidFill>
            </a:endParaRPr>
          </a:p>
        </p:txBody>
      </p:sp>
      <p:pic>
        <p:nvPicPr>
          <p:cNvPr id="55" name="Google Shape;55;p13" title="Cursing Mont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75" y="799900"/>
            <a:ext cx="3750725" cy="28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8488" y="3753075"/>
            <a:ext cx="36447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ursing causes humans to consider a robot more anthropomorphic, and elicits laughter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but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it does not elicit more social behavior as cheating does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2800" y="3291824"/>
            <a:ext cx="2418555" cy="18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571" y="3257800"/>
            <a:ext cx="2418555" cy="185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1025" y="799900"/>
            <a:ext cx="3644701" cy="23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