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68837D7A-B432-44D0-9461-CE32D8AF9A95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3DDE5A17-FAB0-4805-98CE-C9E88597A3AD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Graphical Abstract 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2023. Published by Oxford University Press on behalf of Nucleic Acids Research.This is an Open Access article distributed under the terms of the Creative Commons Attribution-NonCommercial License (https://creativecommons.org/licenses/by-nc/4.0/), which permits non-commercial re-use, distribution, and reproduction in any medium, provided the original work is properly cited. For commercial re-use, please contact journals.permissions@oup.com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E89B9F98-A3FF-4042-8322-0BF672B49344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nar/gkad1087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Nucleic Acids Res</a:t>
            </a:r>
            <a:r>
              <a:rPr lang="en-US" altLang="en-US" sz="1000">
                <a:solidFill>
                  <a:srgbClr val="333333"/>
                </a:solidFill>
              </a:rPr>
              <a:t>, Volume 52, Issue D1, 5 January 2024, Pages D1253–D1264,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https://doi.org/10.1093/nar/gkad1087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Graphical Abstract 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790700" y="1371600"/>
            <a:ext cx="5572125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Graphical Abstract 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2024-10-29T23:49:24Z</dcterms:modified>
</cp:coreProperties>
</file>