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0"/>
  </p:normalViewPr>
  <p:slideViewPr>
    <p:cSldViewPr snapToGrid="0">
      <p:cViewPr varScale="1">
        <p:scale>
          <a:sx n="138" d="100"/>
          <a:sy n="138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629B-1CFE-B99A-3FFA-62874C122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A205A-6357-7BDC-E922-683FDC116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FB04-237E-B93E-8FEB-9ADEB172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80AC-A800-96A4-74F8-BBA25AB3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516A-EFC4-A5C3-3776-C2AEE33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5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7E02-E587-34A9-63A8-FA9A5684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D0CB-52C8-7088-D3B2-3F9156125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68FF-AA75-AC54-29A1-AD8BBFED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F0FC-B7ED-5BCA-646F-3760C5AB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04E3-0732-A328-F3C7-5D1D1654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2F148-59B1-3108-7F86-6226B735C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8EB80-62FE-33A1-A4E5-053B841C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BAED-FC29-4427-CD3F-C1693141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0245-800D-382E-4B14-54E35D47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A02C-33E5-E3ED-3175-14E80390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609-1005-AE75-92A2-8966DBE5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9BFC-B564-7A9A-ECBB-5C1F3CFE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9B4F-B1AD-84B5-43BE-243C213E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8FE2-99A0-1126-3E06-93B28DA7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180B-925D-7F2B-957F-F3507A62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45A8-13F6-7376-0C67-83A5DD19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62B7-821C-0B2D-1761-E324D21A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74D-380B-4B2C-B760-D2BAA607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7603-78A0-1BC7-F960-89695AD4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C1D8-664D-219B-60B2-014A68A5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56A5-85E5-D536-C3B5-641A094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DB78-C49F-70E8-EADA-B817BB46B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418D2-5E94-A410-24A5-A92C1C315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834FB-00F1-569C-C1A8-90F3F3D1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896FA-1674-C6AA-59BA-710235F0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1EAD-9878-AA8B-CA74-4CB195D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0D08-34BB-B750-8B91-1F9FFB56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1F8AA-419F-CCC5-0D40-15DF0254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9B3CB-4394-D349-52CE-B150AE6B4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6BE36-5C80-72B2-E05E-FDA6DA8CE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2ADC4-83C6-67BE-5F7E-9D9120F50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1B941-0D58-EFB6-7ED5-63F1922B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57F3D-E945-BBBF-4E33-898E2B4D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F2A13-2C22-35BE-42EC-E75BF5EF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7406-231F-67A3-866E-C62CF33F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D8547-770F-25C1-6EE6-BCF299BE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575E3-5141-CA33-4D4D-8CA1195F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AF38D-AF6F-C400-D657-6E05F01A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8E1F7-FFB5-1E5C-1A52-46BFD2BA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CA227-1C65-3B8C-8075-E6C1F382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4FDE-DEAC-12EC-E915-DE3760C8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1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77B-81FC-3D97-76CB-67CE1789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A195-EB71-A45A-B222-DA806564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7F2C7-FA4B-66F4-45AA-5198D1A3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D08A0-E18E-C22D-5B8F-CD8A91B7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DDF1A-9E70-E8C4-9ACB-F8B677BB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1B3D-2972-13B4-A157-0455C00B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886-3735-2C5E-324B-2610C53F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D5268-48FD-5871-A589-0DC23E06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81B35-67BA-D474-9FBB-27CDF0F37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E745-7D05-C604-F671-FBED7631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EB504-D719-B620-EFF3-044E0C75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5FD73-61C3-3EF4-2552-A78D960C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5168E-3265-939A-EEF3-923D96CA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F780-4847-0E4D-D372-FA5FD36C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4AE9-FEEB-68B8-5FC9-3D6162248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0E977-A31E-184F-BDA8-C94C14C59D3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D496-9A2A-4C9A-3723-ED6DEEC1C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ACF7-1F67-92FC-5A11-F1C9F53D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1648A-0D77-0147-8379-07C074FF7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3DDA-4C3C-BAAE-5377-DA4E6625A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A6FCC-E6B1-C18A-0838-8122E0274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C6BC-C15D-AA25-3081-BB738BDA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45" y="16533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005496"/>
                </a:solidFill>
                <a:effectLst/>
                <a:latin typeface="Helvetica" pitchFamily="2" charset="0"/>
              </a:rPr>
              <a:t>UFCDC: Data Model and Data Submission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2B152-EC0D-D0D9-88AB-A65C9D9C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" y="2806614"/>
            <a:ext cx="6202665" cy="2951635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5E301-E262-D491-E15E-ADDB8C80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8" b="29862"/>
          <a:stretch/>
        </p:blipFill>
        <p:spPr>
          <a:xfrm>
            <a:off x="6764674" y="2806614"/>
            <a:ext cx="4448271" cy="2951635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96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0B8A0-2D6C-8A2C-4133-F90C594F4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37FE-3295-03E9-E6C5-15B7490B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0" y="417901"/>
            <a:ext cx="11420763" cy="1325563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solidFill>
                  <a:srgbClr val="005496"/>
                </a:solidFill>
                <a:effectLst/>
                <a:latin typeface="Helvetica" pitchFamily="2" charset="0"/>
              </a:rPr>
              <a:t>UFCDC: Filtering, Visualization, And Exporting</a:t>
            </a:r>
            <a:br>
              <a:rPr lang="en-US" b="1" i="1" u="sng" dirty="0">
                <a:solidFill>
                  <a:srgbClr val="005496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0BA81-3DBC-982B-F842-9B7FD5430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676" y="1145638"/>
            <a:ext cx="8310215" cy="5294461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7C34B5C2-4E46-7D53-9A18-17976B589DE9}"/>
              </a:ext>
            </a:extLst>
          </p:cNvPr>
          <p:cNvSpPr/>
          <p:nvPr/>
        </p:nvSpPr>
        <p:spPr>
          <a:xfrm rot="2434583">
            <a:off x="2926696" y="2589685"/>
            <a:ext cx="101737" cy="41563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CFD5DB-5F1F-C6F5-B833-B45ABC274F5F}"/>
              </a:ext>
            </a:extLst>
          </p:cNvPr>
          <p:cNvSpPr/>
          <p:nvPr/>
        </p:nvSpPr>
        <p:spPr>
          <a:xfrm rot="20691297">
            <a:off x="7641859" y="2612642"/>
            <a:ext cx="101737" cy="41563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37EE7-22E4-1DB1-C13F-41338721F530}"/>
              </a:ext>
            </a:extLst>
          </p:cNvPr>
          <p:cNvSpPr/>
          <p:nvPr/>
        </p:nvSpPr>
        <p:spPr>
          <a:xfrm>
            <a:off x="3093806" y="2413405"/>
            <a:ext cx="727894" cy="3818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Filtering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E67D5-20E5-7D12-1EFC-ACAAB6E3555F}"/>
              </a:ext>
            </a:extLst>
          </p:cNvPr>
          <p:cNvSpPr/>
          <p:nvPr/>
        </p:nvSpPr>
        <p:spPr>
          <a:xfrm>
            <a:off x="6919009" y="2280267"/>
            <a:ext cx="1024264" cy="3818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visualization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938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</vt:lpstr>
      <vt:lpstr>Office Theme</vt:lpstr>
      <vt:lpstr>PowerPoint Presentation</vt:lpstr>
      <vt:lpstr>UFCDC: Data Model and Data Submission </vt:lpstr>
      <vt:lpstr>UFCDC: Filtering, Visualization, And Exporting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Zhou, Minghao</dc:creator>
  <cp:lastModifiedBy>Zhou, Minghao</cp:lastModifiedBy>
  <cp:revision>1</cp:revision>
  <dcterms:created xsi:type="dcterms:W3CDTF">2024-09-10T22:28:39Z</dcterms:created>
  <dcterms:modified xsi:type="dcterms:W3CDTF">2024-09-10T22:49:35Z</dcterms:modified>
</cp:coreProperties>
</file>